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E3113D-F34C-4972-8E2F-ED22F08D3DE8}" v="72" dt="2025-03-05T08:01:48.4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074"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n Saito" userId="47466eb5046dd00d" providerId="LiveId" clId="{31E3113D-F34C-4972-8E2F-ED22F08D3DE8}"/>
    <pc:docChg chg="undo redo custSel addSld modSld modMainMaster modNotesMaster">
      <pc:chgData name="Jun Saito" userId="47466eb5046dd00d" providerId="LiveId" clId="{31E3113D-F34C-4972-8E2F-ED22F08D3DE8}" dt="2025-03-05T08:01:48.468" v="479"/>
      <pc:docMkLst>
        <pc:docMk/>
      </pc:docMkLst>
      <pc:sldChg chg="addSp delSp modSp add mod modNotes">
        <pc:chgData name="Jun Saito" userId="47466eb5046dd00d" providerId="LiveId" clId="{31E3113D-F34C-4972-8E2F-ED22F08D3DE8}" dt="2025-03-05T08:01:48.468" v="479"/>
        <pc:sldMkLst>
          <pc:docMk/>
          <pc:sldMk cId="539543908" sldId="257"/>
        </pc:sldMkLst>
        <pc:spChg chg="mod">
          <ac:chgData name="Jun Saito" userId="47466eb5046dd00d" providerId="LiveId" clId="{31E3113D-F34C-4972-8E2F-ED22F08D3DE8}" dt="2025-03-05T07:22:53.851" v="296" actId="1076"/>
          <ac:spMkLst>
            <pc:docMk/>
            <pc:sldMk cId="539543908" sldId="257"/>
            <ac:spMk id="2" creationId="{F9FB971B-3E46-48C3-93DD-E0BA6626F0E6}"/>
          </ac:spMkLst>
        </pc:spChg>
        <pc:spChg chg="mod">
          <ac:chgData name="Jun Saito" userId="47466eb5046dd00d" providerId="LiveId" clId="{31E3113D-F34C-4972-8E2F-ED22F08D3DE8}" dt="2025-03-05T08:01:48.468" v="479"/>
          <ac:spMkLst>
            <pc:docMk/>
            <pc:sldMk cId="539543908" sldId="257"/>
            <ac:spMk id="3" creationId="{E72AE519-0FC3-479F-8244-2BA9CCE85C9E}"/>
          </ac:spMkLst>
        </pc:spChg>
        <pc:spChg chg="mod">
          <ac:chgData name="Jun Saito" userId="47466eb5046dd00d" providerId="LiveId" clId="{31E3113D-F34C-4972-8E2F-ED22F08D3DE8}" dt="2025-03-05T07:19:29.237" v="234" actId="1076"/>
          <ac:spMkLst>
            <pc:docMk/>
            <pc:sldMk cId="539543908" sldId="257"/>
            <ac:spMk id="4" creationId="{187CFF21-C3DC-4DCF-AC70-43A11ED7739C}"/>
          </ac:spMkLst>
        </pc:spChg>
        <pc:spChg chg="mod">
          <ac:chgData name="Jun Saito" userId="47466eb5046dd00d" providerId="LiveId" clId="{31E3113D-F34C-4972-8E2F-ED22F08D3DE8}" dt="2025-03-05T07:34:45.834" v="309" actId="1076"/>
          <ac:spMkLst>
            <pc:docMk/>
            <pc:sldMk cId="539543908" sldId="257"/>
            <ac:spMk id="5" creationId="{202186DA-AAA5-4029-9BE9-E6427CD23140}"/>
          </ac:spMkLst>
        </pc:spChg>
        <pc:spChg chg="del mod">
          <ac:chgData name="Jun Saito" userId="47466eb5046dd00d" providerId="LiveId" clId="{31E3113D-F34C-4972-8E2F-ED22F08D3DE8}" dt="2025-03-05T07:16:02.029" v="96" actId="478"/>
          <ac:spMkLst>
            <pc:docMk/>
            <pc:sldMk cId="539543908" sldId="257"/>
            <ac:spMk id="6" creationId="{712D5A2D-A355-5D02-8A31-FAC1035A6B66}"/>
          </ac:spMkLst>
        </pc:spChg>
        <pc:spChg chg="mod">
          <ac:chgData name="Jun Saito" userId="47466eb5046dd00d" providerId="LiveId" clId="{31E3113D-F34C-4972-8E2F-ED22F08D3DE8}" dt="2025-03-05T07:22:48.327" v="295" actId="1076"/>
          <ac:spMkLst>
            <pc:docMk/>
            <pc:sldMk cId="539543908" sldId="257"/>
            <ac:spMk id="7" creationId="{73DB62FC-E670-48A4-8983-69EAA1001D13}"/>
          </ac:spMkLst>
        </pc:spChg>
        <pc:spChg chg="del mod">
          <ac:chgData name="Jun Saito" userId="47466eb5046dd00d" providerId="LiveId" clId="{31E3113D-F34C-4972-8E2F-ED22F08D3DE8}" dt="2025-03-05T07:09:08.135" v="82" actId="478"/>
          <ac:spMkLst>
            <pc:docMk/>
            <pc:sldMk cId="539543908" sldId="257"/>
            <ac:spMk id="8" creationId="{B1944767-BA8D-3D1A-9A11-A2EB20010A07}"/>
          </ac:spMkLst>
        </pc:spChg>
        <pc:picChg chg="add">
          <ac:chgData name="Jun Saito" userId="47466eb5046dd00d" providerId="LiveId" clId="{31E3113D-F34C-4972-8E2F-ED22F08D3DE8}" dt="2025-03-05T07:13:17.605" v="84"/>
          <ac:picMkLst>
            <pc:docMk/>
            <pc:sldMk cId="539543908" sldId="257"/>
            <ac:picMk id="9" creationId="{0B58DA76-553B-E081-68E9-A86BF004204F}"/>
          </ac:picMkLst>
        </pc:picChg>
        <pc:picChg chg="add del mod">
          <ac:chgData name="Jun Saito" userId="47466eb5046dd00d" providerId="LiveId" clId="{31E3113D-F34C-4972-8E2F-ED22F08D3DE8}" dt="2025-03-05T07:14:32.088" v="87" actId="478"/>
          <ac:picMkLst>
            <pc:docMk/>
            <pc:sldMk cId="539543908" sldId="257"/>
            <ac:picMk id="10" creationId="{844EE4F7-5BDB-7523-A984-FD266C3F873A}"/>
          </ac:picMkLst>
        </pc:picChg>
        <pc:picChg chg="add mod">
          <ac:chgData name="Jun Saito" userId="47466eb5046dd00d" providerId="LiveId" clId="{31E3113D-F34C-4972-8E2F-ED22F08D3DE8}" dt="2025-03-05T07:19:33.571" v="235" actId="1076"/>
          <ac:picMkLst>
            <pc:docMk/>
            <pc:sldMk cId="539543908" sldId="257"/>
            <ac:picMk id="11" creationId="{2D55985F-4922-ADE2-9FBD-1334BC27384B}"/>
          </ac:picMkLst>
        </pc:picChg>
        <pc:picChg chg="del mod">
          <ac:chgData name="Jun Saito" userId="47466eb5046dd00d" providerId="LiveId" clId="{31E3113D-F34C-4972-8E2F-ED22F08D3DE8}" dt="2025-03-05T07:09:10.634" v="83" actId="478"/>
          <ac:picMkLst>
            <pc:docMk/>
            <pc:sldMk cId="539543908" sldId="257"/>
            <ac:picMk id="1026" creationId="{96888487-26D1-E969-F201-A85222FA6CB4}"/>
          </ac:picMkLst>
        </pc:picChg>
      </pc:sldChg>
      <pc:sldChg chg="addSp delSp modSp new mod setBg modClrScheme chgLayout">
        <pc:chgData name="Jun Saito" userId="47466eb5046dd00d" providerId="LiveId" clId="{31E3113D-F34C-4972-8E2F-ED22F08D3DE8}" dt="2025-03-05T07:37:17.144" v="321" actId="255"/>
        <pc:sldMkLst>
          <pc:docMk/>
          <pc:sldMk cId="841106646" sldId="258"/>
        </pc:sldMkLst>
        <pc:spChg chg="del mod ord">
          <ac:chgData name="Jun Saito" userId="47466eb5046dd00d" providerId="LiveId" clId="{31E3113D-F34C-4972-8E2F-ED22F08D3DE8}" dt="2025-03-05T07:23:12.655" v="297" actId="700"/>
          <ac:spMkLst>
            <pc:docMk/>
            <pc:sldMk cId="841106646" sldId="258"/>
            <ac:spMk id="2" creationId="{FBB270C2-20A9-6B3C-E733-8EDD5A5AB121}"/>
          </ac:spMkLst>
        </pc:spChg>
        <pc:spChg chg="del">
          <ac:chgData name="Jun Saito" userId="47466eb5046dd00d" providerId="LiveId" clId="{31E3113D-F34C-4972-8E2F-ED22F08D3DE8}" dt="2025-03-05T07:23:12.655" v="297" actId="700"/>
          <ac:spMkLst>
            <pc:docMk/>
            <pc:sldMk cId="841106646" sldId="258"/>
            <ac:spMk id="3" creationId="{9176AADD-AA3D-D70F-21DE-72456574A848}"/>
          </ac:spMkLst>
        </pc:spChg>
        <pc:spChg chg="add mod ord">
          <ac:chgData name="Jun Saito" userId="47466eb5046dd00d" providerId="LiveId" clId="{31E3113D-F34C-4972-8E2F-ED22F08D3DE8}" dt="2025-03-05T07:37:17.144" v="321" actId="255"/>
          <ac:spMkLst>
            <pc:docMk/>
            <pc:sldMk cId="841106646" sldId="258"/>
            <ac:spMk id="4" creationId="{4B34CBDF-BDA0-A63D-7EDB-F7DED44CEC2D}"/>
          </ac:spMkLst>
        </pc:spChg>
        <pc:spChg chg="add del">
          <ac:chgData name="Jun Saito" userId="47466eb5046dd00d" providerId="LiveId" clId="{31E3113D-F34C-4972-8E2F-ED22F08D3DE8}" dt="2025-03-05T07:23:25.588" v="299" actId="26606"/>
          <ac:spMkLst>
            <pc:docMk/>
            <pc:sldMk cId="841106646" sldId="258"/>
            <ac:spMk id="9" creationId="{C27D7A02-907B-496F-BA7E-AA3780733CA7}"/>
          </ac:spMkLst>
        </pc:spChg>
        <pc:spChg chg="add del">
          <ac:chgData name="Jun Saito" userId="47466eb5046dd00d" providerId="LiveId" clId="{31E3113D-F34C-4972-8E2F-ED22F08D3DE8}" dt="2025-03-05T07:23:25.588" v="299" actId="26606"/>
          <ac:spMkLst>
            <pc:docMk/>
            <pc:sldMk cId="841106646" sldId="258"/>
            <ac:spMk id="11" creationId="{0FBA5268-0AE7-4CAD-9537-D0EB09E76406}"/>
          </ac:spMkLst>
        </pc:spChg>
        <pc:spChg chg="add del">
          <ac:chgData name="Jun Saito" userId="47466eb5046dd00d" providerId="LiveId" clId="{31E3113D-F34C-4972-8E2F-ED22F08D3DE8}" dt="2025-03-05T07:23:25.588" v="299" actId="26606"/>
          <ac:spMkLst>
            <pc:docMk/>
            <pc:sldMk cId="841106646" sldId="258"/>
            <ac:spMk id="13" creationId="{088D065B-39DA-4077-B9CF-E489CE4C0169}"/>
          </ac:spMkLst>
        </pc:spChg>
        <pc:graphicFrameChg chg="add mod modGraphic">
          <ac:chgData name="Jun Saito" userId="47466eb5046dd00d" providerId="LiveId" clId="{31E3113D-F34C-4972-8E2F-ED22F08D3DE8}" dt="2025-03-05T07:35:54.530" v="319" actId="1076"/>
          <ac:graphicFrameMkLst>
            <pc:docMk/>
            <pc:sldMk cId="841106646" sldId="258"/>
            <ac:graphicFrameMk id="6" creationId="{B472F3B5-8D22-69CF-AD8B-B5A059927131}"/>
          </ac:graphicFrameMkLst>
        </pc:graphicFrameChg>
      </pc:sldChg>
      <pc:sldChg chg="addSp modSp new mod">
        <pc:chgData name="Jun Saito" userId="47466eb5046dd00d" providerId="LiveId" clId="{31E3113D-F34C-4972-8E2F-ED22F08D3DE8}" dt="2025-03-05T08:00:39.773" v="471" actId="115"/>
        <pc:sldMkLst>
          <pc:docMk/>
          <pc:sldMk cId="2681921444" sldId="259"/>
        </pc:sldMkLst>
        <pc:spChg chg="mod">
          <ac:chgData name="Jun Saito" userId="47466eb5046dd00d" providerId="LiveId" clId="{31E3113D-F34C-4972-8E2F-ED22F08D3DE8}" dt="2025-03-05T07:41:24.629" v="347" actId="1076"/>
          <ac:spMkLst>
            <pc:docMk/>
            <pc:sldMk cId="2681921444" sldId="259"/>
            <ac:spMk id="2" creationId="{C006412C-09B2-F8E3-AE3A-02CE2E0DD070}"/>
          </ac:spMkLst>
        </pc:spChg>
        <pc:graphicFrameChg chg="add mod modGraphic">
          <ac:chgData name="Jun Saito" userId="47466eb5046dd00d" providerId="LiveId" clId="{31E3113D-F34C-4972-8E2F-ED22F08D3DE8}" dt="2025-03-05T08:00:39.773" v="471" actId="115"/>
          <ac:graphicFrameMkLst>
            <pc:docMk/>
            <pc:sldMk cId="2681921444" sldId="259"/>
            <ac:graphicFrameMk id="4" creationId="{C788D931-CB98-D86D-19E2-4F9EA498CD40}"/>
          </ac:graphicFrameMkLst>
        </pc:graphicFrameChg>
      </pc:sldChg>
      <pc:sldChg chg="addSp modSp new mod">
        <pc:chgData name="Jun Saito" userId="47466eb5046dd00d" providerId="LiveId" clId="{31E3113D-F34C-4972-8E2F-ED22F08D3DE8}" dt="2025-03-05T08:00:03.126" v="465" actId="115"/>
        <pc:sldMkLst>
          <pc:docMk/>
          <pc:sldMk cId="1299279390" sldId="260"/>
        </pc:sldMkLst>
        <pc:spChg chg="mod">
          <ac:chgData name="Jun Saito" userId="47466eb5046dd00d" providerId="LiveId" clId="{31E3113D-F34C-4972-8E2F-ED22F08D3DE8}" dt="2025-03-05T07:45:15.433" v="384" actId="1076"/>
          <ac:spMkLst>
            <pc:docMk/>
            <pc:sldMk cId="1299279390" sldId="260"/>
            <ac:spMk id="2" creationId="{20A7F4BC-8F0F-7E93-37D4-0A08BB810858}"/>
          </ac:spMkLst>
        </pc:spChg>
        <pc:graphicFrameChg chg="add mod modGraphic">
          <ac:chgData name="Jun Saito" userId="47466eb5046dd00d" providerId="LiveId" clId="{31E3113D-F34C-4972-8E2F-ED22F08D3DE8}" dt="2025-03-05T08:00:03.126" v="465" actId="115"/>
          <ac:graphicFrameMkLst>
            <pc:docMk/>
            <pc:sldMk cId="1299279390" sldId="260"/>
            <ac:graphicFrameMk id="4" creationId="{8C631A59-F956-FA57-854B-639C6E417871}"/>
          </ac:graphicFrameMkLst>
        </pc:graphicFrameChg>
      </pc:sldChg>
      <pc:sldChg chg="addSp modSp new mod">
        <pc:chgData name="Jun Saito" userId="47466eb5046dd00d" providerId="LiveId" clId="{31E3113D-F34C-4972-8E2F-ED22F08D3DE8}" dt="2025-03-05T07:59:27.265" v="463" actId="115"/>
        <pc:sldMkLst>
          <pc:docMk/>
          <pc:sldMk cId="3854610155" sldId="261"/>
        </pc:sldMkLst>
        <pc:spChg chg="mod">
          <ac:chgData name="Jun Saito" userId="47466eb5046dd00d" providerId="LiveId" clId="{31E3113D-F34C-4972-8E2F-ED22F08D3DE8}" dt="2025-03-05T07:51:00.853" v="415" actId="122"/>
          <ac:spMkLst>
            <pc:docMk/>
            <pc:sldMk cId="3854610155" sldId="261"/>
            <ac:spMk id="2" creationId="{9DD4B303-4098-C237-98EA-63FD8A856E25}"/>
          </ac:spMkLst>
        </pc:spChg>
        <pc:graphicFrameChg chg="add mod modGraphic">
          <ac:chgData name="Jun Saito" userId="47466eb5046dd00d" providerId="LiveId" clId="{31E3113D-F34C-4972-8E2F-ED22F08D3DE8}" dt="2025-03-05T07:59:27.265" v="463" actId="115"/>
          <ac:graphicFrameMkLst>
            <pc:docMk/>
            <pc:sldMk cId="3854610155" sldId="261"/>
            <ac:graphicFrameMk id="4" creationId="{8D6D4D53-D8F5-D8D0-57BF-538D4A4594B4}"/>
          </ac:graphicFrameMkLst>
        </pc:graphicFrameChg>
      </pc:sldChg>
      <pc:sldChg chg="addSp delSp modSp new mod">
        <pc:chgData name="Jun Saito" userId="47466eb5046dd00d" providerId="LiveId" clId="{31E3113D-F34C-4972-8E2F-ED22F08D3DE8}" dt="2025-03-05T07:56:17.128" v="441" actId="1076"/>
        <pc:sldMkLst>
          <pc:docMk/>
          <pc:sldMk cId="2075634318" sldId="262"/>
        </pc:sldMkLst>
        <pc:spChg chg="mod">
          <ac:chgData name="Jun Saito" userId="47466eb5046dd00d" providerId="LiveId" clId="{31E3113D-F34C-4972-8E2F-ED22F08D3DE8}" dt="2025-03-05T07:56:17.128" v="441" actId="1076"/>
          <ac:spMkLst>
            <pc:docMk/>
            <pc:sldMk cId="2075634318" sldId="262"/>
            <ac:spMk id="2" creationId="{6965906F-8FD7-62FE-358D-47AD5626C10E}"/>
          </ac:spMkLst>
        </pc:spChg>
        <pc:graphicFrameChg chg="add del mod modGraphic">
          <ac:chgData name="Jun Saito" userId="47466eb5046dd00d" providerId="LiveId" clId="{31E3113D-F34C-4972-8E2F-ED22F08D3DE8}" dt="2025-03-05T07:53:12.541" v="429" actId="478"/>
          <ac:graphicFrameMkLst>
            <pc:docMk/>
            <pc:sldMk cId="2075634318" sldId="262"/>
            <ac:graphicFrameMk id="4" creationId="{CBBCDF49-91D9-9C12-F8D5-ABD1E8C1F8AA}"/>
          </ac:graphicFrameMkLst>
        </pc:graphicFrameChg>
        <pc:graphicFrameChg chg="add mod modGraphic">
          <ac:chgData name="Jun Saito" userId="47466eb5046dd00d" providerId="LiveId" clId="{31E3113D-F34C-4972-8E2F-ED22F08D3DE8}" dt="2025-03-05T07:55:24.428" v="436" actId="14100"/>
          <ac:graphicFrameMkLst>
            <pc:docMk/>
            <pc:sldMk cId="2075634318" sldId="262"/>
            <ac:graphicFrameMk id="5" creationId="{AB2DA071-0441-E59E-C1DF-420D0B893F47}"/>
          </ac:graphicFrameMkLst>
        </pc:graphicFrameChg>
      </pc:sldChg>
      <pc:sldChg chg="addSp modSp new mod">
        <pc:chgData name="Jun Saito" userId="47466eb5046dd00d" providerId="LiveId" clId="{31E3113D-F34C-4972-8E2F-ED22F08D3DE8}" dt="2025-03-05T07:59:02.995" v="459" actId="207"/>
        <pc:sldMkLst>
          <pc:docMk/>
          <pc:sldMk cId="3583816052" sldId="263"/>
        </pc:sldMkLst>
        <pc:spChg chg="mod">
          <ac:chgData name="Jun Saito" userId="47466eb5046dd00d" providerId="LiveId" clId="{31E3113D-F34C-4972-8E2F-ED22F08D3DE8}" dt="2025-03-05T07:59:02.995" v="459" actId="207"/>
          <ac:spMkLst>
            <pc:docMk/>
            <pc:sldMk cId="3583816052" sldId="263"/>
            <ac:spMk id="2" creationId="{E3A3A374-45A4-CB92-F713-2CA79ACD9825}"/>
          </ac:spMkLst>
        </pc:spChg>
        <pc:graphicFrameChg chg="add mod modGraphic">
          <ac:chgData name="Jun Saito" userId="47466eb5046dd00d" providerId="LiveId" clId="{31E3113D-F34C-4972-8E2F-ED22F08D3DE8}" dt="2025-03-05T07:57:42.808" v="450" actId="1076"/>
          <ac:graphicFrameMkLst>
            <pc:docMk/>
            <pc:sldMk cId="3583816052" sldId="263"/>
            <ac:graphicFrameMk id="4" creationId="{7A6F87E7-83CC-4069-373F-9E3ADB628A35}"/>
          </ac:graphicFrameMkLst>
        </pc:graphicFrameChg>
      </pc:sldChg>
      <pc:sldMasterChg chg="modSp modSldLayout">
        <pc:chgData name="Jun Saito" userId="47466eb5046dd00d" providerId="LiveId" clId="{31E3113D-F34C-4972-8E2F-ED22F08D3DE8}" dt="2025-03-05T07:00:17.146" v="1"/>
        <pc:sldMasterMkLst>
          <pc:docMk/>
          <pc:sldMasterMk cId="3780538965" sldId="2147483648"/>
        </pc:sldMasterMkLst>
        <pc:spChg chg="mod">
          <ac:chgData name="Jun Saito" userId="47466eb5046dd00d" providerId="LiveId" clId="{31E3113D-F34C-4972-8E2F-ED22F08D3DE8}" dt="2025-03-05T07:00:17.146" v="1"/>
          <ac:spMkLst>
            <pc:docMk/>
            <pc:sldMasterMk cId="3780538965" sldId="2147483648"/>
            <ac:spMk id="2" creationId="{26777A70-D208-D455-E815-E018D8221FCE}"/>
          </ac:spMkLst>
        </pc:spChg>
        <pc:spChg chg="mod">
          <ac:chgData name="Jun Saito" userId="47466eb5046dd00d" providerId="LiveId" clId="{31E3113D-F34C-4972-8E2F-ED22F08D3DE8}" dt="2025-03-05T07:00:17.146" v="1"/>
          <ac:spMkLst>
            <pc:docMk/>
            <pc:sldMasterMk cId="3780538965" sldId="2147483648"/>
            <ac:spMk id="3" creationId="{409116BE-4FC9-A0E1-C860-F897AD83384F}"/>
          </ac:spMkLst>
        </pc:spChg>
        <pc:spChg chg="mod">
          <ac:chgData name="Jun Saito" userId="47466eb5046dd00d" providerId="LiveId" clId="{31E3113D-F34C-4972-8E2F-ED22F08D3DE8}" dt="2025-03-05T07:00:17.146" v="1"/>
          <ac:spMkLst>
            <pc:docMk/>
            <pc:sldMasterMk cId="3780538965" sldId="2147483648"/>
            <ac:spMk id="4" creationId="{14298B83-4C21-C330-7220-B4DFA9211C67}"/>
          </ac:spMkLst>
        </pc:spChg>
        <pc:spChg chg="mod">
          <ac:chgData name="Jun Saito" userId="47466eb5046dd00d" providerId="LiveId" clId="{31E3113D-F34C-4972-8E2F-ED22F08D3DE8}" dt="2025-03-05T07:00:17.146" v="1"/>
          <ac:spMkLst>
            <pc:docMk/>
            <pc:sldMasterMk cId="3780538965" sldId="2147483648"/>
            <ac:spMk id="5" creationId="{DF632967-BD7B-D6D2-FB28-67645B6B8AED}"/>
          </ac:spMkLst>
        </pc:spChg>
        <pc:spChg chg="mod">
          <ac:chgData name="Jun Saito" userId="47466eb5046dd00d" providerId="LiveId" clId="{31E3113D-F34C-4972-8E2F-ED22F08D3DE8}" dt="2025-03-05T07:00:17.146" v="1"/>
          <ac:spMkLst>
            <pc:docMk/>
            <pc:sldMasterMk cId="3780538965" sldId="2147483648"/>
            <ac:spMk id="6" creationId="{33BE5681-8F04-16CC-5CB2-E7862E75265B}"/>
          </ac:spMkLst>
        </pc:spChg>
        <pc:sldLayoutChg chg="modSp">
          <pc:chgData name="Jun Saito" userId="47466eb5046dd00d" providerId="LiveId" clId="{31E3113D-F34C-4972-8E2F-ED22F08D3DE8}" dt="2025-03-05T07:00:17.146" v="1"/>
          <pc:sldLayoutMkLst>
            <pc:docMk/>
            <pc:sldMasterMk cId="3780538965" sldId="2147483648"/>
            <pc:sldLayoutMk cId="2439885210" sldId="2147483649"/>
          </pc:sldLayoutMkLst>
          <pc:spChg chg="mod">
            <ac:chgData name="Jun Saito" userId="47466eb5046dd00d" providerId="LiveId" clId="{31E3113D-F34C-4972-8E2F-ED22F08D3DE8}" dt="2025-03-05T07:00:17.146" v="1"/>
            <ac:spMkLst>
              <pc:docMk/>
              <pc:sldMasterMk cId="3780538965" sldId="2147483648"/>
              <pc:sldLayoutMk cId="2439885210" sldId="2147483649"/>
              <ac:spMk id="2" creationId="{15B4D07A-5422-5D9A-55DF-3965DFCA5EBB}"/>
            </ac:spMkLst>
          </pc:spChg>
          <pc:spChg chg="mod">
            <ac:chgData name="Jun Saito" userId="47466eb5046dd00d" providerId="LiveId" clId="{31E3113D-F34C-4972-8E2F-ED22F08D3DE8}" dt="2025-03-05T07:00:17.146" v="1"/>
            <ac:spMkLst>
              <pc:docMk/>
              <pc:sldMasterMk cId="3780538965" sldId="2147483648"/>
              <pc:sldLayoutMk cId="2439885210" sldId="2147483649"/>
              <ac:spMk id="3" creationId="{5C4C2521-42D0-5FBF-44A7-EFCE8ACB054C}"/>
            </ac:spMkLst>
          </pc:spChg>
        </pc:sldLayoutChg>
        <pc:sldLayoutChg chg="modSp">
          <pc:chgData name="Jun Saito" userId="47466eb5046dd00d" providerId="LiveId" clId="{31E3113D-F34C-4972-8E2F-ED22F08D3DE8}" dt="2025-03-05T07:00:17.146" v="1"/>
          <pc:sldLayoutMkLst>
            <pc:docMk/>
            <pc:sldMasterMk cId="3780538965" sldId="2147483648"/>
            <pc:sldLayoutMk cId="3793225882" sldId="2147483651"/>
          </pc:sldLayoutMkLst>
          <pc:spChg chg="mod">
            <ac:chgData name="Jun Saito" userId="47466eb5046dd00d" providerId="LiveId" clId="{31E3113D-F34C-4972-8E2F-ED22F08D3DE8}" dt="2025-03-05T07:00:17.146" v="1"/>
            <ac:spMkLst>
              <pc:docMk/>
              <pc:sldMasterMk cId="3780538965" sldId="2147483648"/>
              <pc:sldLayoutMk cId="3793225882" sldId="2147483651"/>
              <ac:spMk id="2" creationId="{496E6CEA-394A-56CE-1C0D-DE53080BB6F4}"/>
            </ac:spMkLst>
          </pc:spChg>
          <pc:spChg chg="mod">
            <ac:chgData name="Jun Saito" userId="47466eb5046dd00d" providerId="LiveId" clId="{31E3113D-F34C-4972-8E2F-ED22F08D3DE8}" dt="2025-03-05T07:00:17.146" v="1"/>
            <ac:spMkLst>
              <pc:docMk/>
              <pc:sldMasterMk cId="3780538965" sldId="2147483648"/>
              <pc:sldLayoutMk cId="3793225882" sldId="2147483651"/>
              <ac:spMk id="3" creationId="{C3363EF7-2A7C-8A7A-D93C-5DE460FB8D28}"/>
            </ac:spMkLst>
          </pc:spChg>
        </pc:sldLayoutChg>
        <pc:sldLayoutChg chg="modSp">
          <pc:chgData name="Jun Saito" userId="47466eb5046dd00d" providerId="LiveId" clId="{31E3113D-F34C-4972-8E2F-ED22F08D3DE8}" dt="2025-03-05T07:00:17.146" v="1"/>
          <pc:sldLayoutMkLst>
            <pc:docMk/>
            <pc:sldMasterMk cId="3780538965" sldId="2147483648"/>
            <pc:sldLayoutMk cId="299896209" sldId="2147483652"/>
          </pc:sldLayoutMkLst>
          <pc:spChg chg="mod">
            <ac:chgData name="Jun Saito" userId="47466eb5046dd00d" providerId="LiveId" clId="{31E3113D-F34C-4972-8E2F-ED22F08D3DE8}" dt="2025-03-05T07:00:17.146" v="1"/>
            <ac:spMkLst>
              <pc:docMk/>
              <pc:sldMasterMk cId="3780538965" sldId="2147483648"/>
              <pc:sldLayoutMk cId="299896209" sldId="2147483652"/>
              <ac:spMk id="3" creationId="{4F563D84-9564-CEB8-023C-7D260FD37919}"/>
            </ac:spMkLst>
          </pc:spChg>
          <pc:spChg chg="mod">
            <ac:chgData name="Jun Saito" userId="47466eb5046dd00d" providerId="LiveId" clId="{31E3113D-F34C-4972-8E2F-ED22F08D3DE8}" dt="2025-03-05T07:00:17.146" v="1"/>
            <ac:spMkLst>
              <pc:docMk/>
              <pc:sldMasterMk cId="3780538965" sldId="2147483648"/>
              <pc:sldLayoutMk cId="299896209" sldId="2147483652"/>
              <ac:spMk id="4" creationId="{1586E4A2-D8CA-E2B6-7BBA-1251BB2B5AD3}"/>
            </ac:spMkLst>
          </pc:spChg>
        </pc:sldLayoutChg>
        <pc:sldLayoutChg chg="modSp">
          <pc:chgData name="Jun Saito" userId="47466eb5046dd00d" providerId="LiveId" clId="{31E3113D-F34C-4972-8E2F-ED22F08D3DE8}" dt="2025-03-05T07:00:17.146" v="1"/>
          <pc:sldLayoutMkLst>
            <pc:docMk/>
            <pc:sldMasterMk cId="3780538965" sldId="2147483648"/>
            <pc:sldLayoutMk cId="3014633898" sldId="2147483653"/>
          </pc:sldLayoutMkLst>
          <pc:spChg chg="mod">
            <ac:chgData name="Jun Saito" userId="47466eb5046dd00d" providerId="LiveId" clId="{31E3113D-F34C-4972-8E2F-ED22F08D3DE8}" dt="2025-03-05T07:00:17.146" v="1"/>
            <ac:spMkLst>
              <pc:docMk/>
              <pc:sldMasterMk cId="3780538965" sldId="2147483648"/>
              <pc:sldLayoutMk cId="3014633898" sldId="2147483653"/>
              <ac:spMk id="2" creationId="{C8A9197D-B036-D8CB-B230-569031DC49C2}"/>
            </ac:spMkLst>
          </pc:spChg>
          <pc:spChg chg="mod">
            <ac:chgData name="Jun Saito" userId="47466eb5046dd00d" providerId="LiveId" clId="{31E3113D-F34C-4972-8E2F-ED22F08D3DE8}" dt="2025-03-05T07:00:17.146" v="1"/>
            <ac:spMkLst>
              <pc:docMk/>
              <pc:sldMasterMk cId="3780538965" sldId="2147483648"/>
              <pc:sldLayoutMk cId="3014633898" sldId="2147483653"/>
              <ac:spMk id="3" creationId="{63A875F7-D259-9AEA-DD4E-456874AEB463}"/>
            </ac:spMkLst>
          </pc:spChg>
          <pc:spChg chg="mod">
            <ac:chgData name="Jun Saito" userId="47466eb5046dd00d" providerId="LiveId" clId="{31E3113D-F34C-4972-8E2F-ED22F08D3DE8}" dt="2025-03-05T07:00:17.146" v="1"/>
            <ac:spMkLst>
              <pc:docMk/>
              <pc:sldMasterMk cId="3780538965" sldId="2147483648"/>
              <pc:sldLayoutMk cId="3014633898" sldId="2147483653"/>
              <ac:spMk id="4" creationId="{A5160779-EB25-1DA2-4745-259A6CC2D45A}"/>
            </ac:spMkLst>
          </pc:spChg>
          <pc:spChg chg="mod">
            <ac:chgData name="Jun Saito" userId="47466eb5046dd00d" providerId="LiveId" clId="{31E3113D-F34C-4972-8E2F-ED22F08D3DE8}" dt="2025-03-05T07:00:17.146" v="1"/>
            <ac:spMkLst>
              <pc:docMk/>
              <pc:sldMasterMk cId="3780538965" sldId="2147483648"/>
              <pc:sldLayoutMk cId="3014633898" sldId="2147483653"/>
              <ac:spMk id="5" creationId="{02682220-CE3D-9E96-C23E-6F63B92080EA}"/>
            </ac:spMkLst>
          </pc:spChg>
          <pc:spChg chg="mod">
            <ac:chgData name="Jun Saito" userId="47466eb5046dd00d" providerId="LiveId" clId="{31E3113D-F34C-4972-8E2F-ED22F08D3DE8}" dt="2025-03-05T07:00:17.146" v="1"/>
            <ac:spMkLst>
              <pc:docMk/>
              <pc:sldMasterMk cId="3780538965" sldId="2147483648"/>
              <pc:sldLayoutMk cId="3014633898" sldId="2147483653"/>
              <ac:spMk id="6" creationId="{1D078786-95EE-B12A-AC85-067264FAAC01}"/>
            </ac:spMkLst>
          </pc:spChg>
        </pc:sldLayoutChg>
        <pc:sldLayoutChg chg="modSp">
          <pc:chgData name="Jun Saito" userId="47466eb5046dd00d" providerId="LiveId" clId="{31E3113D-F34C-4972-8E2F-ED22F08D3DE8}" dt="2025-03-05T07:00:17.146" v="1"/>
          <pc:sldLayoutMkLst>
            <pc:docMk/>
            <pc:sldMasterMk cId="3780538965" sldId="2147483648"/>
            <pc:sldLayoutMk cId="3556268155" sldId="2147483656"/>
          </pc:sldLayoutMkLst>
          <pc:spChg chg="mod">
            <ac:chgData name="Jun Saito" userId="47466eb5046dd00d" providerId="LiveId" clId="{31E3113D-F34C-4972-8E2F-ED22F08D3DE8}" dt="2025-03-05T07:00:17.146" v="1"/>
            <ac:spMkLst>
              <pc:docMk/>
              <pc:sldMasterMk cId="3780538965" sldId="2147483648"/>
              <pc:sldLayoutMk cId="3556268155" sldId="2147483656"/>
              <ac:spMk id="2" creationId="{DC18FEAC-64C3-C3EF-748D-6EEBEE2C5103}"/>
            </ac:spMkLst>
          </pc:spChg>
          <pc:spChg chg="mod">
            <ac:chgData name="Jun Saito" userId="47466eb5046dd00d" providerId="LiveId" clId="{31E3113D-F34C-4972-8E2F-ED22F08D3DE8}" dt="2025-03-05T07:00:17.146" v="1"/>
            <ac:spMkLst>
              <pc:docMk/>
              <pc:sldMasterMk cId="3780538965" sldId="2147483648"/>
              <pc:sldLayoutMk cId="3556268155" sldId="2147483656"/>
              <ac:spMk id="3" creationId="{A4F4A692-FF7E-208A-B250-64909BD4D650}"/>
            </ac:spMkLst>
          </pc:spChg>
          <pc:spChg chg="mod">
            <ac:chgData name="Jun Saito" userId="47466eb5046dd00d" providerId="LiveId" clId="{31E3113D-F34C-4972-8E2F-ED22F08D3DE8}" dt="2025-03-05T07:00:17.146" v="1"/>
            <ac:spMkLst>
              <pc:docMk/>
              <pc:sldMasterMk cId="3780538965" sldId="2147483648"/>
              <pc:sldLayoutMk cId="3556268155" sldId="2147483656"/>
              <ac:spMk id="4" creationId="{94ACC108-AA15-309E-C3B7-002F1AE90500}"/>
            </ac:spMkLst>
          </pc:spChg>
        </pc:sldLayoutChg>
        <pc:sldLayoutChg chg="modSp">
          <pc:chgData name="Jun Saito" userId="47466eb5046dd00d" providerId="LiveId" clId="{31E3113D-F34C-4972-8E2F-ED22F08D3DE8}" dt="2025-03-05T07:00:17.146" v="1"/>
          <pc:sldLayoutMkLst>
            <pc:docMk/>
            <pc:sldMasterMk cId="3780538965" sldId="2147483648"/>
            <pc:sldLayoutMk cId="3322156826" sldId="2147483657"/>
          </pc:sldLayoutMkLst>
          <pc:spChg chg="mod">
            <ac:chgData name="Jun Saito" userId="47466eb5046dd00d" providerId="LiveId" clId="{31E3113D-F34C-4972-8E2F-ED22F08D3DE8}" dt="2025-03-05T07:00:17.146" v="1"/>
            <ac:spMkLst>
              <pc:docMk/>
              <pc:sldMasterMk cId="3780538965" sldId="2147483648"/>
              <pc:sldLayoutMk cId="3322156826" sldId="2147483657"/>
              <ac:spMk id="2" creationId="{98E2DEEF-76E2-AB18-E9C0-DBE96A5F76AF}"/>
            </ac:spMkLst>
          </pc:spChg>
          <pc:spChg chg="mod">
            <ac:chgData name="Jun Saito" userId="47466eb5046dd00d" providerId="LiveId" clId="{31E3113D-F34C-4972-8E2F-ED22F08D3DE8}" dt="2025-03-05T07:00:17.146" v="1"/>
            <ac:spMkLst>
              <pc:docMk/>
              <pc:sldMasterMk cId="3780538965" sldId="2147483648"/>
              <pc:sldLayoutMk cId="3322156826" sldId="2147483657"/>
              <ac:spMk id="3" creationId="{65F8A572-A26F-07F5-F062-480157DC7B8E}"/>
            </ac:spMkLst>
          </pc:spChg>
          <pc:spChg chg="mod">
            <ac:chgData name="Jun Saito" userId="47466eb5046dd00d" providerId="LiveId" clId="{31E3113D-F34C-4972-8E2F-ED22F08D3DE8}" dt="2025-03-05T07:00:17.146" v="1"/>
            <ac:spMkLst>
              <pc:docMk/>
              <pc:sldMasterMk cId="3780538965" sldId="2147483648"/>
              <pc:sldLayoutMk cId="3322156826" sldId="2147483657"/>
              <ac:spMk id="4" creationId="{D90DA250-6FCE-3D33-2FCD-14DF1B5F4C39}"/>
            </ac:spMkLst>
          </pc:spChg>
        </pc:sldLayoutChg>
        <pc:sldLayoutChg chg="modSp">
          <pc:chgData name="Jun Saito" userId="47466eb5046dd00d" providerId="LiveId" clId="{31E3113D-F34C-4972-8E2F-ED22F08D3DE8}" dt="2025-03-05T07:00:17.146" v="1"/>
          <pc:sldLayoutMkLst>
            <pc:docMk/>
            <pc:sldMasterMk cId="3780538965" sldId="2147483648"/>
            <pc:sldLayoutMk cId="3578069966" sldId="2147483659"/>
          </pc:sldLayoutMkLst>
          <pc:spChg chg="mod">
            <ac:chgData name="Jun Saito" userId="47466eb5046dd00d" providerId="LiveId" clId="{31E3113D-F34C-4972-8E2F-ED22F08D3DE8}" dt="2025-03-05T07:00:17.146" v="1"/>
            <ac:spMkLst>
              <pc:docMk/>
              <pc:sldMasterMk cId="3780538965" sldId="2147483648"/>
              <pc:sldLayoutMk cId="3578069966" sldId="2147483659"/>
              <ac:spMk id="2" creationId="{1F4F5888-F41A-E574-5C53-F4F3CBF5654F}"/>
            </ac:spMkLst>
          </pc:spChg>
          <pc:spChg chg="mod">
            <ac:chgData name="Jun Saito" userId="47466eb5046dd00d" providerId="LiveId" clId="{31E3113D-F34C-4972-8E2F-ED22F08D3DE8}" dt="2025-03-05T07:00:17.146" v="1"/>
            <ac:spMkLst>
              <pc:docMk/>
              <pc:sldMasterMk cId="3780538965" sldId="2147483648"/>
              <pc:sldLayoutMk cId="3578069966" sldId="2147483659"/>
              <ac:spMk id="3" creationId="{BB1D9C11-6BCF-1427-B8D4-13B0943DBE59}"/>
            </ac:spMkLst>
          </pc:spChg>
        </pc:sldLayoutChg>
      </pc:sldMasterChg>
      <pc:sldMasterChg chg="modSp mod modSldLayout">
        <pc:chgData name="Jun Saito" userId="47466eb5046dd00d" providerId="LiveId" clId="{31E3113D-F34C-4972-8E2F-ED22F08D3DE8}" dt="2025-03-05T07:33:33.025" v="308" actId="20577"/>
        <pc:sldMasterMkLst>
          <pc:docMk/>
          <pc:sldMasterMk cId="1182947487" sldId="2147483660"/>
        </pc:sldMasterMkLst>
        <pc:spChg chg="mod">
          <ac:chgData name="Jun Saito" userId="47466eb5046dd00d" providerId="LiveId" clId="{31E3113D-F34C-4972-8E2F-ED22F08D3DE8}" dt="2025-03-05T07:33:33.025" v="308" actId="20577"/>
          <ac:spMkLst>
            <pc:docMk/>
            <pc:sldMasterMk cId="1182947487" sldId="2147483660"/>
            <ac:spMk id="6" creationId="{00000000-0000-0000-0000-000000000000}"/>
          </ac:spMkLst>
        </pc:spChg>
        <pc:sldLayoutChg chg="modSp mod">
          <pc:chgData name="Jun Saito" userId="47466eb5046dd00d" providerId="LiveId" clId="{31E3113D-F34C-4972-8E2F-ED22F08D3DE8}" dt="2025-03-05T07:32:20.801" v="303" actId="1076"/>
          <pc:sldLayoutMkLst>
            <pc:docMk/>
            <pc:sldMasterMk cId="1182947487" sldId="2147483660"/>
            <pc:sldLayoutMk cId="3993256670" sldId="2147483661"/>
          </pc:sldLayoutMkLst>
          <pc:spChg chg="mod">
            <ac:chgData name="Jun Saito" userId="47466eb5046dd00d" providerId="LiveId" clId="{31E3113D-F34C-4972-8E2F-ED22F08D3DE8}" dt="2025-03-05T07:32:20.801" v="303" actId="1076"/>
            <ac:spMkLst>
              <pc:docMk/>
              <pc:sldMasterMk cId="1182947487" sldId="2147483660"/>
              <pc:sldLayoutMk cId="3993256670" sldId="2147483661"/>
              <ac:spMk id="6"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B26786-AAA3-43FB-A703-69AD688E4404}" type="datetimeFigureOut">
              <a:rPr kumimoji="1" lang="ja-JP" altLang="en-US" smtClean="0"/>
              <a:t>2025/3/5</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E7B43D-FE33-4C21-8EE8-C98B5F78C559}" type="slidenum">
              <a:rPr kumimoji="1" lang="ja-JP" altLang="en-US" smtClean="0"/>
              <a:t>‹#›</a:t>
            </a:fld>
            <a:endParaRPr kumimoji="1" lang="ja-JP" altLang="en-US"/>
          </a:p>
        </p:txBody>
      </p:sp>
    </p:spTree>
    <p:extLst>
      <p:ext uri="{BB962C8B-B14F-4D97-AF65-F5344CB8AC3E}">
        <p14:creationId xmlns:p14="http://schemas.microsoft.com/office/powerpoint/2010/main" val="507477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371600" y="1143000"/>
            <a:ext cx="41148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6D135CB-5828-487B-BC99-FDED7226CACC}" type="slidenum">
              <a:rPr kumimoji="1" lang="ja-JP" altLang="en-US" smtClean="0"/>
              <a:t>1</a:t>
            </a:fld>
            <a:endParaRPr kumimoji="1" lang="ja-JP" altLang="en-US"/>
          </a:p>
        </p:txBody>
      </p:sp>
    </p:spTree>
    <p:extLst>
      <p:ext uri="{BB962C8B-B14F-4D97-AF65-F5344CB8AC3E}">
        <p14:creationId xmlns:p14="http://schemas.microsoft.com/office/powerpoint/2010/main" val="195787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E7B43D-FE33-4C21-8EE8-C98B5F78C559}" type="slidenum">
              <a:rPr kumimoji="1" lang="ja-JP" altLang="en-US" smtClean="0"/>
              <a:t>4</a:t>
            </a:fld>
            <a:endParaRPr kumimoji="1" lang="ja-JP" altLang="en-US"/>
          </a:p>
        </p:txBody>
      </p:sp>
    </p:spTree>
    <p:extLst>
      <p:ext uri="{BB962C8B-B14F-4D97-AF65-F5344CB8AC3E}">
        <p14:creationId xmlns:p14="http://schemas.microsoft.com/office/powerpoint/2010/main" val="136348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2F6C8B-1E59-48E8-9EAD-EFBE3D96DC20}"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630945" y="6344853"/>
            <a:ext cx="2057400" cy="365125"/>
          </a:xfrm>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99325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400CEE-C019-4863-81E1-5CDE9607B511}"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309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795B73-5176-4903-96A3-1D93C3E82E8D}"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463395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CC8ED84-B8E5-49E3-856D-A4A416BEFA81}"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926895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B1C0A33-09DD-4D8D-BB6D-6C7034F078F1}" type="datetime1">
              <a:rPr kumimoji="1" lang="ja-JP" altLang="en-US" smtClean="0"/>
              <a:t>2025/3/5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135484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2A22633-B347-4C8C-8447-2EF87B6AB5FA}"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168212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78C164B-6105-4D94-AE88-74743DFF1D65}" type="datetime1">
              <a:rPr kumimoji="1" lang="ja-JP" altLang="en-US" smtClean="0"/>
              <a:t>2025/3/5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773025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A54B45-1BF5-49A9-941F-8B16472EB0E8}" type="datetime1">
              <a:rPr kumimoji="1" lang="ja-JP" altLang="en-US" smtClean="0"/>
              <a:t>2025/3/5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720433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A9002-014D-4596-A03D-58E30A079498}" type="datetime1">
              <a:rPr kumimoji="1" lang="ja-JP" altLang="en-US" smtClean="0"/>
              <a:t>2025/3/5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1575789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3EF888-1607-432A-B4A9-433DA2A5E9F0}"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3313766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9A77514-6857-492E-BE05-3827A3012BD9}" type="datetime1">
              <a:rPr kumimoji="1" lang="ja-JP" altLang="en-US" smtClean="0"/>
              <a:t>2025/3/5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5591CA-EF43-4068-8AB6-989F2127B497}" type="slidenum">
              <a:rPr kumimoji="1" lang="ja-JP" altLang="en-US" smtClean="0"/>
              <a:t>‹#›</a:t>
            </a:fld>
            <a:endParaRPr kumimoji="1" lang="ja-JP" altLang="en-US"/>
          </a:p>
        </p:txBody>
      </p:sp>
    </p:spTree>
    <p:extLst>
      <p:ext uri="{BB962C8B-B14F-4D97-AF65-F5344CB8AC3E}">
        <p14:creationId xmlns:p14="http://schemas.microsoft.com/office/powerpoint/2010/main" val="2011536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394E5B4-5D81-49A2-A4E5-A2DFFDB101FC}" type="datetime1">
              <a:rPr kumimoji="1" lang="ja-JP" altLang="en-US" smtClean="0"/>
              <a:t>2025/3/5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7086600" y="6538913"/>
            <a:ext cx="2057400" cy="365125"/>
          </a:xfrm>
          <a:prstGeom prst="rect">
            <a:avLst/>
          </a:prstGeom>
        </p:spPr>
        <p:txBody>
          <a:bodyPr vert="horz" lIns="91440" tIns="45720" rIns="91440" bIns="45720" rtlCol="0" anchor="ctr"/>
          <a:lstStyle>
            <a:lvl1pPr algn="r">
              <a:defRPr sz="1600">
                <a:solidFill>
                  <a:schemeClr val="tx1">
                    <a:tint val="82000"/>
                  </a:schemeClr>
                </a:solidFill>
              </a:defRPr>
            </a:lvl1pPr>
          </a:lstStyle>
          <a:p>
            <a:fld id="{FA971C90-DDFB-4A13-AF64-D24A07A27AC0}" type="slidenum">
              <a:rPr kumimoji="1" lang="ja-JP" altLang="en-US" smtClean="0"/>
              <a:pPr/>
              <a:t>‹#›</a:t>
            </a:fld>
            <a:endParaRPr kumimoji="1" lang="ja-JP" altLang="en-US" dirty="0"/>
          </a:p>
        </p:txBody>
      </p:sp>
    </p:spTree>
    <p:extLst>
      <p:ext uri="{BB962C8B-B14F-4D97-AF65-F5344CB8AC3E}">
        <p14:creationId xmlns:p14="http://schemas.microsoft.com/office/powerpoint/2010/main" val="11829474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ancescoeconom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s://catholic-i.net/kaichoku/%e6%94%b9%e3%83%bb%e6%95%99%e7%9a%87%e3%83%95%e3%83%a9%e3%83%b3%e3%82%b7%e3%82%b9%e3%82%b3%e3%81%ae%e5%9b%9e%e5%8b%85%e3%80%8cdilexit-nos%ef%bc%88-%e5%bd%bc%ef%bc%88%e4%b8%bb%ef%bc%89%e3%81%af/" TargetMode="External"/><Relationship Id="rId2" Type="http://schemas.openxmlformats.org/officeDocument/2006/relationships/hyperlink" Target="https://www.vatican.va/content/francesco/en/speeches/2024/september/documents/20240925-economy-of-francesco.html" TargetMode="External"/><Relationship Id="rId1" Type="http://schemas.openxmlformats.org/officeDocument/2006/relationships/slideLayout" Target="../slideLayouts/slideLayout6.xml"/><Relationship Id="rId6" Type="http://schemas.openxmlformats.org/officeDocument/2006/relationships/hyperlink" Target="https://www.rokko-catholic.jp/articles/201206/from_parish_priest.html" TargetMode="External"/><Relationship Id="rId5" Type="http://schemas.openxmlformats.org/officeDocument/2006/relationships/hyperlink" Target="https://www.vatican.va/content/francesco/en/encyclicals/documents/20241024-enciclica-dilexit-nos.html#_ftnref1" TargetMode="External"/><Relationship Id="rId4" Type="http://schemas.openxmlformats.org/officeDocument/2006/relationships/hyperlink" Target="https://www.vatican.va/content/francesco/en/encyclicals/documents/20241024-enciclica-dilexit-nos.html#_ftn1"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llc-research.jp/~archives/Papers/Pope%20Francis/Oeconomicae%20et%20pecuniariae%20quaestiones/rev10/Oeconomicae%20et%20pecuniariae%20quaestiones%20Tai-Yaku%20rev10h.docx" TargetMode="External"/><Relationship Id="rId3" Type="http://schemas.openxmlformats.org/officeDocument/2006/relationships/hyperlink" Target="https://www.vatican.va/content/francesco/en/encyclicals/documents/20241024-enciclica-dilexit-nos.html#_ftn3" TargetMode="External"/><Relationship Id="rId7" Type="http://schemas.openxmlformats.org/officeDocument/2006/relationships/hyperlink" Target="https://www.vatican.va/content/francesco/en/encyclicals/documents/20241024-enciclica-dilexit-nos.html#_ftnref4" TargetMode="External"/><Relationship Id="rId2" Type="http://schemas.openxmlformats.org/officeDocument/2006/relationships/hyperlink" Target="https://www.vatican.va/content/francesco/en/encyclicals/documents/20241024-enciclica-dilexit-nos.html#_ftn2"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3" TargetMode="External"/><Relationship Id="rId5" Type="http://schemas.openxmlformats.org/officeDocument/2006/relationships/hyperlink" Target="https://www.vatican.va/content/francesco/en/encyclicals/documents/20241024-enciclica-dilexit-nos.html#_ftnref2" TargetMode="External"/><Relationship Id="rId4" Type="http://schemas.openxmlformats.org/officeDocument/2006/relationships/hyperlink" Target="https://www.vatican.va/content/francesco/en/encyclicals/documents/20241024-enciclica-dilexit-nos.html#_ftn4"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msz.co.jp/book/detail/08604/" TargetMode="External"/><Relationship Id="rId3" Type="http://schemas.openxmlformats.org/officeDocument/2006/relationships/hyperlink" Target="https://www.ndl.go.jp/constitution/shiryo/03/076a_e/076a_etx.html" TargetMode="External"/><Relationship Id="rId7" Type="http://schemas.openxmlformats.org/officeDocument/2006/relationships/hyperlink" Target="https://ja.wikipedia.org/wiki/%E3%82%A8%E3%83%AB%E3%83%B3%E3%82%B9%E3%83%88%E3%83%BB%E3%82%AB%E3%83%83%E3%82%B7%E3%83%BC%E3%83%A9%E3%83%BC"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hyperlink" Target="https://www.google.com/search?q=%22ontic+project%22+%2B%22Cassirer%22&amp;sca_esv=579494868&amp;sxsrf=AM9HkKmAxNVH7XSSbeBQN7kMdPjt9ggYGQ%3A1699124606202&amp;ei=fpVGZcKBDMOw2roPwLyrgAg&amp;ved=0ahUKEwjCuNO0hKuCAxVDmFYBHUDeCoAQ4dUDCBA&amp;uact=5&amp;oq=%22ontic+project%22+%2B%22Cassirer%22&amp;gs_lp=Egxnd3Mtd2l6LXNlcnAiGyJvbnRpYyBwcm9qZWN0IiArIkNhc3NpcmVyIkjiugFQ22VY7bABcAN4AJABAJgBaqABpw6qAQQxNy4zuAEDyAEA-AEB4gMEGAEgQYgGAQ&amp;sclient=gws-wiz-serp" TargetMode="External"/><Relationship Id="rId5" Type="http://schemas.openxmlformats.org/officeDocument/2006/relationships/hyperlink" Target="https://llc-research.jp/blog/benkyokai/20231118-eof2023-pope-message/" TargetMode="External"/><Relationship Id="rId10" Type="http://schemas.openxmlformats.org/officeDocument/2006/relationships/hyperlink" Target="https://www.msz.co.jp/book/detail/08736/" TargetMode="External"/><Relationship Id="rId4" Type="http://schemas.openxmlformats.org/officeDocument/2006/relationships/hyperlink" Target="https://www.ndl.go.jp/constitution/shiryo/03/076/076_008l.html" TargetMode="External"/><Relationship Id="rId9" Type="http://schemas.openxmlformats.org/officeDocument/2006/relationships/hyperlink" Target="https://archive.org/details/substanzbegriffu00cassuof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ref5" TargetMode="External"/><Relationship Id="rId2" Type="http://schemas.openxmlformats.org/officeDocument/2006/relationships/hyperlink" Target="https://www.vatican.va/content/francesco/en/encyclicals/documents/20241024-enciclica-dilexit-nos.html#_ftn5" TargetMode="External"/><Relationship Id="rId1" Type="http://schemas.openxmlformats.org/officeDocument/2006/relationships/slideLayout" Target="../slideLayouts/slideLayout6.xml"/><Relationship Id="rId4" Type="http://schemas.openxmlformats.org/officeDocument/2006/relationships/hyperlink" Target="https://www.vatican.va/content/francesco/en/cotidie/2016/documents/papa-francesco-cotidie_20161014_like-grandma-s-cookies.html"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vatican.va/content/francesco/en/encyclicals/documents/20241024-enciclica-dilexit-nos.html#_ftn7" TargetMode="External"/><Relationship Id="rId2" Type="http://schemas.openxmlformats.org/officeDocument/2006/relationships/hyperlink" Target="https://www.vatican.va/content/francesco/en/encyclicals/documents/20241024-enciclica-dilexit-nos.html#_ftn6" TargetMode="External"/><Relationship Id="rId1" Type="http://schemas.openxmlformats.org/officeDocument/2006/relationships/slideLayout" Target="../slideLayouts/slideLayout6.xml"/><Relationship Id="rId6" Type="http://schemas.openxmlformats.org/officeDocument/2006/relationships/hyperlink" Target="https://www.vatican.va/content/francesco/en/encyclicals/documents/20241024-enciclica-dilexit-nos.html#_ftnref7" TargetMode="External"/><Relationship Id="rId5" Type="http://schemas.openxmlformats.org/officeDocument/2006/relationships/hyperlink" Target="https://www.vatican.va/content/john-paul-ii/en/angelus/2000/documents/hf_jp-ii_ang_20000702.html" TargetMode="External"/><Relationship Id="rId4" Type="http://schemas.openxmlformats.org/officeDocument/2006/relationships/hyperlink" Target="https://www.vatican.va/content/francesco/en/encyclicals/documents/20241024-enciclica-dilexit-nos.html#_ftnref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187CFF21-C3DC-4DCF-AC70-43A11ED7739C}"/>
              </a:ext>
            </a:extLst>
          </p:cNvPr>
          <p:cNvSpPr>
            <a:spLocks noGrp="1"/>
          </p:cNvSpPr>
          <p:nvPr>
            <p:ph type="ctrTitle"/>
          </p:nvPr>
        </p:nvSpPr>
        <p:spPr>
          <a:xfrm>
            <a:off x="220920" y="60004"/>
            <a:ext cx="8702154" cy="1507875"/>
          </a:xfrm>
        </p:spPr>
        <p:txBody>
          <a:bodyPr anchor="ctr" anchorCtr="0">
            <a:normAutofit/>
          </a:bodyPr>
          <a:lstStyle/>
          <a:p>
            <a:pPr algn="ctr">
              <a:lnSpc>
                <a:spcPct val="100000"/>
              </a:lnSpc>
            </a:pPr>
            <a:r>
              <a:rPr lang="en-US" altLang="ja-JP" sz="3200" i="1" dirty="0">
                <a:solidFill>
                  <a:prstClr val="black"/>
                </a:solidFill>
                <a:latin typeface="游ゴシック Light" panose="020F0302020204030204"/>
                <a:ea typeface="游ゴシック Light" panose="020B0300000000000000" pitchFamily="50" charset="-128"/>
              </a:rPr>
              <a:t>scire </a:t>
            </a:r>
            <a:r>
              <a:rPr lang="en-US" altLang="ja-JP" sz="3200" i="1" dirty="0" err="1">
                <a:solidFill>
                  <a:prstClr val="black"/>
                </a:solidFill>
                <a:latin typeface="游ゴシック Light" panose="020F0302020204030204"/>
                <a:ea typeface="游ゴシック Light" panose="020B0300000000000000" pitchFamily="50" charset="-128"/>
              </a:rPr>
              <a:t>volo</a:t>
            </a:r>
            <a:r>
              <a:rPr lang="ja-JP" altLang="en-US" sz="3200" dirty="0">
                <a:solidFill>
                  <a:prstClr val="black"/>
                </a:solidFill>
                <a:latin typeface="游ゴシック Light" panose="020F0302020204030204"/>
                <a:ea typeface="游ゴシック Light" panose="020B0300000000000000" pitchFamily="50" charset="-128"/>
              </a:rPr>
              <a:t>の会</a:t>
            </a:r>
            <a:r>
              <a:rPr lang="en-US" altLang="ja-JP" sz="1400" dirty="0">
                <a:solidFill>
                  <a:prstClr val="black"/>
                </a:solidFill>
                <a:latin typeface="游ゴシック Light" panose="020F0302020204030204"/>
                <a:ea typeface="游ゴシック Light" panose="020B0300000000000000" pitchFamily="50" charset="-128"/>
              </a:rPr>
              <a:t>(2025</a:t>
            </a:r>
            <a:r>
              <a:rPr lang="ja-JP" altLang="en-US" sz="1400" dirty="0">
                <a:solidFill>
                  <a:prstClr val="black"/>
                </a:solidFill>
                <a:latin typeface="游ゴシック Light" panose="020F0302020204030204"/>
                <a:ea typeface="游ゴシック Light" panose="020B0300000000000000" pitchFamily="50" charset="-128"/>
              </a:rPr>
              <a:t>年</a:t>
            </a:r>
            <a:r>
              <a:rPr lang="en-US" altLang="ja-JP" sz="1400" dirty="0">
                <a:solidFill>
                  <a:prstClr val="black"/>
                </a:solidFill>
                <a:latin typeface="游ゴシック Light" panose="020F0302020204030204"/>
                <a:ea typeface="游ゴシック Light" panose="020B0300000000000000" pitchFamily="50" charset="-128"/>
              </a:rPr>
              <a:t>)</a:t>
            </a:r>
            <a:br>
              <a:rPr lang="en-US" altLang="ja-JP" sz="1100" dirty="0">
                <a:solidFill>
                  <a:prstClr val="black"/>
                </a:solidFill>
                <a:latin typeface="游ゴシック Light" panose="020F0302020204030204"/>
                <a:ea typeface="游ゴシック Light" panose="020B0300000000000000" pitchFamily="50" charset="-128"/>
              </a:rPr>
            </a:br>
            <a:r>
              <a:rPr lang="ja-JP" altLang="en-US" sz="2400" dirty="0">
                <a:solidFill>
                  <a:prstClr val="black"/>
                </a:solidFill>
                <a:latin typeface="游ゴシック Light" panose="020F0302020204030204"/>
                <a:ea typeface="游ゴシック Light" panose="020B0300000000000000" pitchFamily="50" charset="-128"/>
              </a:rPr>
              <a:t>教皇フランシスコの思想</a:t>
            </a:r>
            <a:br>
              <a:rPr lang="en-US" altLang="ja-JP" sz="2400" dirty="0">
                <a:solidFill>
                  <a:prstClr val="black"/>
                </a:solidFill>
                <a:latin typeface="游ゴシック Light" panose="020F0302020204030204"/>
                <a:ea typeface="游ゴシック Light" panose="020B0300000000000000" pitchFamily="50" charset="-128"/>
              </a:rPr>
            </a:br>
            <a:r>
              <a:rPr lang="en-US" altLang="ja-JP" sz="1000" dirty="0">
                <a:solidFill>
                  <a:prstClr val="black"/>
                </a:solidFill>
                <a:latin typeface="游ゴシック Light" panose="020F0302020204030204"/>
                <a:ea typeface="游ゴシック Light" panose="020B0300000000000000" pitchFamily="50" charset="-128"/>
                <a:hlinkClick r:id="rId3"/>
              </a:rPr>
              <a:t> </a:t>
            </a:r>
            <a:br>
              <a:rPr lang="en-US" altLang="ja-JP" sz="3200" dirty="0">
                <a:solidFill>
                  <a:prstClr val="black"/>
                </a:solidFill>
                <a:latin typeface="游ゴシック Light" panose="020F0302020204030204"/>
                <a:ea typeface="游ゴシック Light" panose="020B0300000000000000" pitchFamily="50" charset="-128"/>
                <a:hlinkClick r:id="rId3"/>
              </a:rPr>
            </a:br>
            <a:r>
              <a:rPr lang="ja-JP" altLang="en-US" sz="1600" b="0" i="0" dirty="0">
                <a:solidFill>
                  <a:srgbClr val="444444"/>
                </a:solidFill>
                <a:effectLst/>
                <a:latin typeface="Helvetica" panose="020B0604020202020204" pitchFamily="34" charset="0"/>
              </a:rPr>
              <a:t>”</a:t>
            </a:r>
            <a:r>
              <a:rPr lang="en-US" altLang="ja-JP" sz="1600" b="0" i="0" dirty="0">
                <a:solidFill>
                  <a:srgbClr val="444444"/>
                </a:solidFill>
                <a:effectLst/>
                <a:latin typeface="Helvetica" panose="020B0604020202020204" pitchFamily="34" charset="0"/>
              </a:rPr>
              <a:t>one reality”</a:t>
            </a:r>
            <a:r>
              <a:rPr lang="ja-JP" altLang="en-US" sz="1600" b="0" i="0" dirty="0">
                <a:solidFill>
                  <a:srgbClr val="444444"/>
                </a:solidFill>
                <a:effectLst/>
                <a:latin typeface="Helvetica" panose="020B0604020202020204" pitchFamily="34" charset="0"/>
              </a:rPr>
              <a:t>という言葉に込めたフランシスコ教皇の思いを探る</a:t>
            </a:r>
            <a:endParaRPr lang="ja-JP" altLang="en-US" sz="5400" dirty="0"/>
          </a:p>
        </p:txBody>
      </p:sp>
      <p:sp>
        <p:nvSpPr>
          <p:cNvPr id="3" name="字幕 2">
            <a:extLst>
              <a:ext uri="{FF2B5EF4-FFF2-40B4-BE49-F238E27FC236}">
                <a16:creationId xmlns:a16="http://schemas.microsoft.com/office/drawing/2014/main" id="{E72AE519-0FC3-479F-8244-2BA9CCE85C9E}"/>
              </a:ext>
            </a:extLst>
          </p:cNvPr>
          <p:cNvSpPr>
            <a:spLocks noGrp="1"/>
          </p:cNvSpPr>
          <p:nvPr>
            <p:ph type="subTitle" idx="1"/>
          </p:nvPr>
        </p:nvSpPr>
        <p:spPr>
          <a:xfrm>
            <a:off x="1142996" y="6148342"/>
            <a:ext cx="6858000" cy="649654"/>
          </a:xfrm>
        </p:spPr>
        <p:txBody>
          <a:bodyPr>
            <a:normAutofit/>
          </a:bodyPr>
          <a:lstStyle/>
          <a:p>
            <a:r>
              <a:rPr lang="en-US" altLang="ja-JP" sz="1400" dirty="0"/>
              <a:t>2025.03.15</a:t>
            </a:r>
            <a:r>
              <a:rPr lang="ja-JP" altLang="en-US" sz="1400" dirty="0"/>
              <a:t>＠</a:t>
            </a:r>
            <a:r>
              <a:rPr lang="en-US" altLang="ja-JP" sz="1400" dirty="0"/>
              <a:t>ZOOM</a:t>
            </a:r>
          </a:p>
          <a:p>
            <a:r>
              <a:rPr lang="ja-JP" altLang="en-US" sz="1400" dirty="0"/>
              <a:t>半訳 </a:t>
            </a:r>
            <a:r>
              <a:rPr lang="en-US" altLang="ja-JP" sz="1400" dirty="0"/>
              <a:t>rev1</a:t>
            </a:r>
            <a:r>
              <a:rPr lang="ja-JP" altLang="en-US" sz="1400" dirty="0"/>
              <a:t> </a:t>
            </a:r>
            <a:r>
              <a:rPr lang="en-US" altLang="ja-JP" sz="1400" dirty="0"/>
              <a:t>by </a:t>
            </a:r>
            <a:r>
              <a:rPr lang="ja-JP" altLang="en-US" sz="1400" dirty="0"/>
              <a:t>齋藤旬</a:t>
            </a:r>
            <a:endParaRPr lang="en-US" altLang="ja-JP" sz="1400" dirty="0"/>
          </a:p>
        </p:txBody>
      </p:sp>
      <p:sp>
        <p:nvSpPr>
          <p:cNvPr id="5" name="スライド番号プレースホルダー 4">
            <a:extLst>
              <a:ext uri="{FF2B5EF4-FFF2-40B4-BE49-F238E27FC236}">
                <a16:creationId xmlns:a16="http://schemas.microsoft.com/office/drawing/2014/main" id="{202186DA-AAA5-4029-9BE9-E6427CD23140}"/>
              </a:ext>
            </a:extLst>
          </p:cNvPr>
          <p:cNvSpPr>
            <a:spLocks noGrp="1"/>
          </p:cNvSpPr>
          <p:nvPr>
            <p:ph type="sldNum" sz="quarter" idx="12"/>
          </p:nvPr>
        </p:nvSpPr>
        <p:spPr>
          <a:xfrm>
            <a:off x="7086600" y="6492875"/>
            <a:ext cx="2057400" cy="365125"/>
          </a:xfrm>
        </p:spPr>
        <p:txBody>
          <a:bodyPr/>
          <a:lstStyle/>
          <a:p>
            <a:fld id="{61C8C209-2824-4C64-AE41-02F26CB68BE2}" type="slidenum">
              <a:rPr kumimoji="1" lang="ja-JP" altLang="en-US" smtClean="0"/>
              <a:t>1</a:t>
            </a:fld>
            <a:endParaRPr kumimoji="1" lang="ja-JP" altLang="en-US" dirty="0"/>
          </a:p>
        </p:txBody>
      </p:sp>
      <p:sp>
        <p:nvSpPr>
          <p:cNvPr id="7" name="テキスト ボックス 6">
            <a:extLst>
              <a:ext uri="{FF2B5EF4-FFF2-40B4-BE49-F238E27FC236}">
                <a16:creationId xmlns:a16="http://schemas.microsoft.com/office/drawing/2014/main" id="{73DB62FC-E670-48A4-8983-69EAA1001D13}"/>
              </a:ext>
            </a:extLst>
          </p:cNvPr>
          <p:cNvSpPr txBox="1"/>
          <p:nvPr/>
        </p:nvSpPr>
        <p:spPr>
          <a:xfrm>
            <a:off x="-332258" y="4624774"/>
            <a:ext cx="9588992" cy="1502976"/>
          </a:xfrm>
          <a:prstGeom prst="rect">
            <a:avLst/>
          </a:prstGeom>
          <a:noFill/>
        </p:spPr>
        <p:txBody>
          <a:bodyPr wrap="square" rtlCol="0">
            <a:spAutoFit/>
          </a:bodyPr>
          <a:lstStyle/>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年第一回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3</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r>
              <a:rPr lang="en-US" altLang="ja-JP" sz="1600" i="1" dirty="0" err="1">
                <a:latin typeface="Arial Narrow" panose="020B0606020202030204" pitchFamily="34" charset="0"/>
                <a:ea typeface="HG丸ｺﾞｼｯｸM-PRO" panose="020F0600000000000000" pitchFamily="50" charset="-128"/>
                <a:cs typeface="Times New Roman" panose="02020603050405020304" pitchFamily="18" charset="0"/>
              </a:rPr>
              <a:t>Dilexit</a:t>
            </a:r>
            <a:r>
              <a:rPr lang="en-US" altLang="ja-JP" sz="1600" i="1" dirty="0">
                <a:latin typeface="Arial Narrow" panose="020B0606020202030204" pitchFamily="34" charset="0"/>
                <a:ea typeface="HG丸ｺﾞｼｯｸM-PRO" panose="020F0600000000000000" pitchFamily="50" charset="-128"/>
                <a:cs typeface="Times New Roman" panose="02020603050405020304" pitchFamily="18" charset="0"/>
              </a:rPr>
              <a:t> Nos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 – 10. </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ペルソナの中心、それは愛、即ち、全ての他者を一つにできる</a:t>
            </a:r>
            <a:r>
              <a:rPr lang="en-US" altLang="ja-JP" sz="10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altLang="ja-JP" sz="10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ja-JP" altLang="en-US" dirty="0">
                <a:latin typeface="Arial Narrow" panose="020B0606020202030204" pitchFamily="34" charset="0"/>
                <a:ea typeface="HG丸ｺﾞｼｯｸM-PRO" panose="020F0600000000000000" pitchFamily="50" charset="-128"/>
                <a:cs typeface="Times New Roman" panose="02020603050405020304" pitchFamily="18" charset="0"/>
              </a:rPr>
              <a:t>　 </a:t>
            </a:r>
            <a:endParaRPr lang="en-US" altLang="ja-JP" sz="10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年第二回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2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defTabSz="457200">
              <a:lnSpc>
                <a:spcPts val="1400"/>
              </a:lnSpc>
              <a:spcAft>
                <a:spcPts val="1000"/>
              </a:spcAft>
              <a:defRPr/>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年第三回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7</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年第四回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9</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a:p>
            <a:pPr marL="321945">
              <a:lnSpc>
                <a:spcPts val="1400"/>
              </a:lnSpc>
              <a:spcAft>
                <a:spcPts val="1000"/>
              </a:spcAft>
            </a:pP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2025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年第五回   </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11</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月</a:t>
            </a:r>
            <a:r>
              <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rPr>
              <a:t>15</a:t>
            </a:r>
            <a:r>
              <a:rPr lang="ja-JP" altLang="en-US" sz="1600" dirty="0">
                <a:latin typeface="Arial Narrow" panose="020B0606020202030204" pitchFamily="34" charset="0"/>
                <a:ea typeface="HG丸ｺﾞｼｯｸM-PRO" panose="020F0600000000000000" pitchFamily="50" charset="-128"/>
                <a:cs typeface="Times New Roman" panose="02020603050405020304" pitchFamily="18" charset="0"/>
              </a:rPr>
              <a:t>日：</a:t>
            </a:r>
            <a:endParaRPr lang="en-US" altLang="ja-JP" sz="1600" dirty="0">
              <a:latin typeface="Arial Narrow" panose="020B0606020202030204" pitchFamily="34" charset="0"/>
              <a:ea typeface="HG丸ｺﾞｼｯｸM-PRO" panose="020F0600000000000000" pitchFamily="50" charset="-128"/>
              <a:cs typeface="Times New Roman" panose="02020603050405020304" pitchFamily="18" charset="0"/>
            </a:endParaRPr>
          </a:p>
        </p:txBody>
      </p:sp>
      <p:sp>
        <p:nvSpPr>
          <p:cNvPr id="2" name="正方形/長方形 1">
            <a:extLst>
              <a:ext uri="{FF2B5EF4-FFF2-40B4-BE49-F238E27FC236}">
                <a16:creationId xmlns:a16="http://schemas.microsoft.com/office/drawing/2014/main" id="{F9FB971B-3E46-48C3-93DD-E0BA6626F0E6}"/>
              </a:ext>
            </a:extLst>
          </p:cNvPr>
          <p:cNvSpPr/>
          <p:nvPr/>
        </p:nvSpPr>
        <p:spPr>
          <a:xfrm>
            <a:off x="-5128" y="4624774"/>
            <a:ext cx="9149128" cy="23829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pic>
        <p:nvPicPr>
          <p:cNvPr id="11" name="図 10">
            <a:extLst>
              <a:ext uri="{FF2B5EF4-FFF2-40B4-BE49-F238E27FC236}">
                <a16:creationId xmlns:a16="http://schemas.microsoft.com/office/drawing/2014/main" id="{2D55985F-4922-ADE2-9FBD-1334BC27384B}"/>
              </a:ext>
            </a:extLst>
          </p:cNvPr>
          <p:cNvPicPr>
            <a:picLocks noChangeAspect="1"/>
          </p:cNvPicPr>
          <p:nvPr/>
        </p:nvPicPr>
        <p:blipFill>
          <a:blip r:embed="rId4"/>
          <a:stretch>
            <a:fillRect/>
          </a:stretch>
        </p:blipFill>
        <p:spPr>
          <a:xfrm>
            <a:off x="2420401" y="1498209"/>
            <a:ext cx="4303191" cy="2903396"/>
          </a:xfrm>
          <a:prstGeom prst="rect">
            <a:avLst/>
          </a:prstGeom>
        </p:spPr>
      </p:pic>
    </p:spTree>
    <p:extLst>
      <p:ext uri="{BB962C8B-B14F-4D97-AF65-F5344CB8AC3E}">
        <p14:creationId xmlns:p14="http://schemas.microsoft.com/office/powerpoint/2010/main" val="539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4B34CBDF-BDA0-A63D-7EDB-F7DED44CEC2D}"/>
              </a:ext>
            </a:extLst>
          </p:cNvPr>
          <p:cNvSpPr>
            <a:spLocks noGrp="1"/>
          </p:cNvSpPr>
          <p:nvPr>
            <p:ph type="title"/>
          </p:nvPr>
        </p:nvSpPr>
        <p:spPr>
          <a:xfrm>
            <a:off x="628650" y="72163"/>
            <a:ext cx="7886700" cy="362843"/>
          </a:xfrm>
        </p:spPr>
        <p:txBody>
          <a:bodyPr>
            <a:noAutofit/>
          </a:bodyPr>
          <a:lstStyle/>
          <a:p>
            <a:r>
              <a:rPr lang="ja-JP" altLang="en-US" sz="1400" dirty="0"/>
              <a:t>私達は浅薄皮相の時代に生き、分けも分からず次から次へと熱狂して駆け回り、結局は、生命の深い意味に無関心な市場メカニズムの奴隷、つまり飽くことのない消費者に終始しています。</a:t>
            </a:r>
          </a:p>
        </p:txBody>
      </p:sp>
      <p:sp>
        <p:nvSpPr>
          <p:cNvPr id="5" name="スライド番号プレースホルダー 4">
            <a:extLst>
              <a:ext uri="{FF2B5EF4-FFF2-40B4-BE49-F238E27FC236}">
                <a16:creationId xmlns:a16="http://schemas.microsoft.com/office/drawing/2014/main" id="{0BB41506-67C1-29D4-84A5-3D21C1343A3A}"/>
              </a:ext>
            </a:extLst>
          </p:cNvPr>
          <p:cNvSpPr>
            <a:spLocks noGrp="1"/>
          </p:cNvSpPr>
          <p:nvPr>
            <p:ph type="sldNum" sz="quarter" idx="12"/>
          </p:nvPr>
        </p:nvSpPr>
        <p:spPr/>
        <p:txBody>
          <a:bodyPr/>
          <a:lstStyle/>
          <a:p>
            <a:fld id="{CB5591CA-EF43-4068-8AB6-989F2127B497}" type="slidenum">
              <a:rPr kumimoji="1" lang="ja-JP" altLang="en-US" smtClean="0"/>
              <a:t>2</a:t>
            </a:fld>
            <a:endParaRPr kumimoji="1" lang="ja-JP" altLang="en-US"/>
          </a:p>
        </p:txBody>
      </p:sp>
      <p:graphicFrame>
        <p:nvGraphicFramePr>
          <p:cNvPr id="6" name="表 5">
            <a:extLst>
              <a:ext uri="{FF2B5EF4-FFF2-40B4-BE49-F238E27FC236}">
                <a16:creationId xmlns:a16="http://schemas.microsoft.com/office/drawing/2014/main" id="{B472F3B5-8D22-69CF-AD8B-B5A059927131}"/>
              </a:ext>
            </a:extLst>
          </p:cNvPr>
          <p:cNvGraphicFramePr>
            <a:graphicFrameLocks noGrp="1"/>
          </p:cNvGraphicFramePr>
          <p:nvPr>
            <p:extLst>
              <p:ext uri="{D42A27DB-BD31-4B8C-83A1-F6EECF244321}">
                <p14:modId xmlns:p14="http://schemas.microsoft.com/office/powerpoint/2010/main" val="2544423816"/>
              </p:ext>
            </p:extLst>
          </p:nvPr>
        </p:nvGraphicFramePr>
        <p:xfrm>
          <a:off x="0" y="684700"/>
          <a:ext cx="9144000" cy="6036775"/>
        </p:xfrm>
        <a:graphic>
          <a:graphicData uri="http://schemas.openxmlformats.org/drawingml/2006/table">
            <a:tbl>
              <a:tblPr firstRow="1" firstCol="1" bandRow="1"/>
              <a:tblGrid>
                <a:gridCol w="4572000">
                  <a:extLst>
                    <a:ext uri="{9D8B030D-6E8A-4147-A177-3AD203B41FA5}">
                      <a16:colId xmlns:a16="http://schemas.microsoft.com/office/drawing/2014/main" val="2708258114"/>
                    </a:ext>
                  </a:extLst>
                </a:gridCol>
                <a:gridCol w="4572000">
                  <a:extLst>
                    <a:ext uri="{9D8B030D-6E8A-4147-A177-3AD203B41FA5}">
                      <a16:colId xmlns:a16="http://schemas.microsoft.com/office/drawing/2014/main" val="3737082215"/>
                    </a:ext>
                  </a:extLst>
                </a:gridCol>
              </a:tblGrid>
              <a:tr h="315655">
                <a:tc>
                  <a:txBody>
                    <a:bodyPr/>
                    <a:lstStyle/>
                    <a:p>
                      <a:pPr algn="ctr">
                        <a:buNone/>
                      </a:pPr>
                      <a:r>
                        <a:rPr lang="en-US" sz="1400" b="1"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Dilexit Nos</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ON THE HUMAN AND DIVINE LOVE OF THE HEART OF JESUS CHRIST</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tc>
                  <a:txBody>
                    <a:bodyPr/>
                    <a:lstStyle/>
                    <a:p>
                      <a:pPr algn="ctr">
                        <a:buNone/>
                      </a:pPr>
                      <a:r>
                        <a:rPr lang="ja-JP" sz="1400" b="1" kern="100">
                          <a:effectLst/>
                          <a:latin typeface="游明朝" panose="02020400000000000000" pitchFamily="18" charset="-128"/>
                          <a:ea typeface="游明朝" panose="02020400000000000000" pitchFamily="18" charset="-128"/>
                          <a:cs typeface="Times New Roman" panose="02020603050405020304" pitchFamily="18" charset="0"/>
                        </a:rPr>
                        <a:t>彼は私達を愛された</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buNone/>
                      </a:pPr>
                      <a:r>
                        <a:rPr lang="ja-JP" sz="1200" b="1" kern="100">
                          <a:effectLst/>
                          <a:latin typeface="游明朝" panose="02020400000000000000" pitchFamily="18" charset="-128"/>
                          <a:ea typeface="游明朝" panose="02020400000000000000" pitchFamily="18" charset="-128"/>
                          <a:cs typeface="Times New Roman" panose="02020603050405020304" pitchFamily="18" charset="0"/>
                        </a:rPr>
                        <a:t>イエス・キリストの御心にある神の愛と人間の愛について</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ctr">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参考：</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阿部仲麻呂師訳</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22567858"/>
                  </a:ext>
                </a:extLst>
              </a:tr>
              <a:tr h="191055">
                <a:tc>
                  <a:txBody>
                    <a:bodyPr/>
                    <a:lstStyle/>
                    <a:p>
                      <a:pPr algn="just">
                        <a:lnSpc>
                          <a:spcPts val="13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tc>
                  <a:txBody>
                    <a:bodyPr/>
                    <a:lstStyle/>
                    <a:p>
                      <a:pPr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629523869"/>
                  </a:ext>
                </a:extLst>
              </a:tr>
              <a:tr h="1513208">
                <a:tc>
                  <a:txBody>
                    <a:bodyPr/>
                    <a:lstStyle/>
                    <a:p>
                      <a:pPr marL="17145" indent="-2540" algn="just">
                        <a:lnSpc>
                          <a:spcPts val="13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 “HE LOVED US”, Saint Paul says of Christ (cf.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Rom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8:37), in order to make us realize that nothing can ever “separate us” from that love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Rom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8:39).  Paul could say this with certainty because Jesus himself had told his disciples, “I have loved you”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Jn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15:9, 12).  Even now, the Lord says to us, “I have called you friends”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Jn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15:15).  His open heart has gone before us and waits for us, unconditionally, asking only to offer us his love and friendship.  For “he loved us first” (cf.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1 Jn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4:10).  Because of Jesus, “we have come to know and believe in the love that God has for us”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1 Jn </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4:16).</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．聖パウロはキリストについて「彼は私達を愛した」と語っています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ローマ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8:37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参照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。それは、何もこの愛から私達を「切り離す」ことはできない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ローマ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8:39)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と、私達に気付かせるためです。聖パウロが確信をもってこう述べることができたのは、イエスが弟子達に「私は皆さんを愛した」と語っていたからです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ヨハネ</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15:9, 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。そして今でも主は私達に「皆さんを友と呼ぶことに私はする」と言っています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ヨハネ</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15:15)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。主の開かれた御心は 私達のはるか前方へと進み、この愛と友情を私達にただ注ぐことをのぞみ、無条件に私達を待っています。なぜなら「彼が先ず私達を愛した」</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ヨハネ第一</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参照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からです。即ち、イエスのおかげで、「私達は、神が私達に対して抱いている愛を知り、またこの神の愛の存在を信じるようになった」（ヨハネ第一</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）のです。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911673805"/>
                  </a:ext>
                </a:extLst>
              </a:tr>
              <a:tr h="191055">
                <a:tc>
                  <a:txBody>
                    <a:bodyPr/>
                    <a:lstStyle/>
                    <a:p>
                      <a:pPr marL="13970" indent="-13970" algn="just">
                        <a:lnSpc>
                          <a:spcPts val="13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CHAPTER ONE</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635" algn="just">
                        <a:lnSpc>
                          <a:spcPts val="1200"/>
                        </a:lnSpc>
                        <a:buNone/>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第一章</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820839349"/>
                  </a:ext>
                </a:extLst>
              </a:tr>
              <a:tr h="184132">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THE IMPORTANCE OF THE HEART</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1270" algn="just">
                        <a:lnSpc>
                          <a:spcPts val="1200"/>
                        </a:lnSpc>
                        <a:buNone/>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イエス・キリストの御心の重要性</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173003395"/>
                  </a:ext>
                </a:extLst>
              </a:tr>
              <a:tr h="1956233">
                <a:tc>
                  <a:txBody>
                    <a:bodyPr/>
                    <a:lstStyle/>
                    <a:p>
                      <a:pPr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2. The symbol of the heart has often been used to express the love of Jesus Christ.  Some have questioned whether this symbol is still meaningful today.  Yet living as we do in an age of superficiality, rushing frenetically from one thing to another without really knowing why, and ending up as insatiable consumers and slaves to the mechanisms of a market unconcerned about the deeper meaning of our lives, all of us need to rediscover the importance of the heart.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[1]</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[1]</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Many of the reflections in this first chapter were inspired by the unpublished writings of the late Father Diego Fares, S.J.  May the Lord grant him eternal rest.</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シンボルは、イエス・キリストの愛を表すものとして頻繁に使われてきました。このシンボルが今でも意味を持つのか疑問視する人も確かにいます。しかしながら私達は浅薄皮相の時代に生き、分けも分からず次から次へと熱狂して駆け回り、結局は、生命の深い意味に無関心な市場メカニズムの奴隷、つまり飽くことのない消費者に終始しています。ですから私達全員、イエス・キリストの御心の重要性を再発見する必要があるの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カトリックは、イエス・キリストの心臓を人類に対する愛の象徴、即ち</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sacred 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として信仰対象としている（</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片柳弘史師記事</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参照方）。英語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は、日本語では「心」とも「心臓」とも訳すことができる。当訳文では、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heart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の和訳を適宜使い分ける。</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本第一章の省察の多くは、イエズス会の故ディエゴ・ファレス師の未発表著作物に触発されたもの。主が師に、永遠の安息を与えてくださるよう祈ります。</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840" marR="49840" marT="39226" marB="3922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034911919"/>
                  </a:ext>
                </a:extLst>
              </a:tr>
            </a:tbl>
          </a:graphicData>
        </a:graphic>
      </p:graphicFrame>
    </p:spTree>
    <p:extLst>
      <p:ext uri="{BB962C8B-B14F-4D97-AF65-F5344CB8AC3E}">
        <p14:creationId xmlns:p14="http://schemas.microsoft.com/office/powerpoint/2010/main" val="841106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006412C-09B2-F8E3-AE3A-02CE2E0DD070}"/>
              </a:ext>
            </a:extLst>
          </p:cNvPr>
          <p:cNvSpPr>
            <a:spLocks noGrp="1"/>
          </p:cNvSpPr>
          <p:nvPr>
            <p:ph type="title"/>
          </p:nvPr>
        </p:nvSpPr>
        <p:spPr>
          <a:xfrm>
            <a:off x="762647" y="492573"/>
            <a:ext cx="7618705" cy="365126"/>
          </a:xfrm>
        </p:spPr>
        <p:txBody>
          <a:bodyPr>
            <a:noAutofit/>
          </a:bodyPr>
          <a:lstStyle/>
          <a:p>
            <a:r>
              <a:rPr kumimoji="1" lang="en-US" altLang="ja-JP" sz="1600" dirty="0"/>
              <a:t>human beings</a:t>
            </a:r>
            <a:r>
              <a:rPr kumimoji="1" lang="ja-JP" altLang="en-US" sz="1600" dirty="0"/>
              <a:t>とは、単に様々な技能の一集積なのではありません。そうではなく、</a:t>
            </a:r>
            <a:r>
              <a:rPr kumimoji="1" lang="en-US" altLang="ja-JP" sz="1600" dirty="0"/>
              <a:t>a person</a:t>
            </a:r>
            <a:r>
              <a:rPr kumimoji="1" lang="ja-JP" altLang="en-US" sz="1600" dirty="0"/>
              <a:t>には</a:t>
            </a:r>
            <a:r>
              <a:rPr kumimoji="1" lang="en-US" altLang="ja-JP" sz="1600" dirty="0"/>
              <a:t>a coordinating </a:t>
            </a:r>
            <a:r>
              <a:rPr kumimoji="1" lang="en-US" altLang="ja-JP" sz="1600" dirty="0" err="1"/>
              <a:t>centre</a:t>
            </a:r>
            <a:r>
              <a:rPr kumimoji="1" lang="ja-JP" altLang="en-US" sz="1600" dirty="0"/>
              <a:t>（訳註２：一つの共同聖職拝命中心）があり、それが各々の経験全てに意味と方向性を与える。</a:t>
            </a:r>
            <a:r>
              <a:rPr kumimoji="1" lang="en-US" altLang="ja-JP" sz="1600" dirty="0"/>
              <a:t>human beings</a:t>
            </a:r>
            <a:r>
              <a:rPr kumimoji="1" lang="ja-JP" altLang="en-US" sz="1600" dirty="0"/>
              <a:t>（複数の人間形而上存在）とは、そういった背景を持つ身体と魂の</a:t>
            </a:r>
            <a:r>
              <a:rPr kumimoji="1" lang="en-US" altLang="ja-JP" sz="1600" dirty="0"/>
              <a:t>a unity</a:t>
            </a:r>
            <a:r>
              <a:rPr kumimoji="1" lang="ja-JP" altLang="en-US" sz="1600" dirty="0"/>
              <a:t>（一つの統一体）なのだと、古代から高く評価されてきました。</a:t>
            </a:r>
          </a:p>
        </p:txBody>
      </p:sp>
      <p:sp>
        <p:nvSpPr>
          <p:cNvPr id="3" name="スライド番号プレースホルダー 2">
            <a:extLst>
              <a:ext uri="{FF2B5EF4-FFF2-40B4-BE49-F238E27FC236}">
                <a16:creationId xmlns:a16="http://schemas.microsoft.com/office/drawing/2014/main" id="{56FEB0B8-4E6A-68DB-F2A5-0CF59900CF9A}"/>
              </a:ext>
            </a:extLst>
          </p:cNvPr>
          <p:cNvSpPr>
            <a:spLocks noGrp="1"/>
          </p:cNvSpPr>
          <p:nvPr>
            <p:ph type="sldNum" sz="quarter" idx="12"/>
          </p:nvPr>
        </p:nvSpPr>
        <p:spPr/>
        <p:txBody>
          <a:bodyPr/>
          <a:lstStyle/>
          <a:p>
            <a:fld id="{CB5591CA-EF43-4068-8AB6-989F2127B497}" type="slidenum">
              <a:rPr kumimoji="1" lang="ja-JP" altLang="en-US" smtClean="0"/>
              <a:t>3</a:t>
            </a:fld>
            <a:endParaRPr kumimoji="1" lang="ja-JP" altLang="en-US"/>
          </a:p>
        </p:txBody>
      </p:sp>
      <p:graphicFrame>
        <p:nvGraphicFramePr>
          <p:cNvPr id="4" name="表 3">
            <a:extLst>
              <a:ext uri="{FF2B5EF4-FFF2-40B4-BE49-F238E27FC236}">
                <a16:creationId xmlns:a16="http://schemas.microsoft.com/office/drawing/2014/main" id="{C788D931-CB98-D86D-19E2-4F9EA498CD40}"/>
              </a:ext>
            </a:extLst>
          </p:cNvPr>
          <p:cNvGraphicFramePr>
            <a:graphicFrameLocks noGrp="1"/>
          </p:cNvGraphicFramePr>
          <p:nvPr>
            <p:extLst>
              <p:ext uri="{D42A27DB-BD31-4B8C-83A1-F6EECF244321}">
                <p14:modId xmlns:p14="http://schemas.microsoft.com/office/powerpoint/2010/main" val="3916109454"/>
              </p:ext>
            </p:extLst>
          </p:nvPr>
        </p:nvGraphicFramePr>
        <p:xfrm>
          <a:off x="0" y="1286174"/>
          <a:ext cx="9144000" cy="5435301"/>
        </p:xfrm>
        <a:graphic>
          <a:graphicData uri="http://schemas.openxmlformats.org/drawingml/2006/table">
            <a:tbl>
              <a:tblPr firstRow="1" firstCol="1" bandRow="1"/>
              <a:tblGrid>
                <a:gridCol w="4572000">
                  <a:extLst>
                    <a:ext uri="{9D8B030D-6E8A-4147-A177-3AD203B41FA5}">
                      <a16:colId xmlns:a16="http://schemas.microsoft.com/office/drawing/2014/main" val="1369414687"/>
                    </a:ext>
                  </a:extLst>
                </a:gridCol>
                <a:gridCol w="4572000">
                  <a:extLst>
                    <a:ext uri="{9D8B030D-6E8A-4147-A177-3AD203B41FA5}">
                      <a16:colId xmlns:a16="http://schemas.microsoft.com/office/drawing/2014/main" val="1292975638"/>
                    </a:ext>
                  </a:extLst>
                </a:gridCol>
              </a:tblGrid>
              <a:tr h="190434">
                <a:tc>
                  <a:txBody>
                    <a:bodyPr/>
                    <a:lstStyle/>
                    <a:p>
                      <a:pPr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WHAT DO WE MEAN BY “THE HEART”?</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marL="1270" algn="just">
                        <a:lnSpc>
                          <a:spcPts val="1200"/>
                        </a:lnSpc>
                        <a:buNone/>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「イエス・キリストの御心」はどういう意味でしょう。</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371218259"/>
                  </a:ext>
                </a:extLst>
              </a:tr>
              <a:tr h="2825005">
                <a:tc>
                  <a:txBody>
                    <a:bodyPr/>
                    <a:lstStyle/>
                    <a:p>
                      <a:pPr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3. In classical Greek, the word </a:t>
                      </a:r>
                      <a:r>
                        <a:rPr lang="en-US" sz="1200" i="1" u="none" kern="100" dirty="0" err="1">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kardía</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rPr>
                        <a:t>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denotes the inmost part of human beings, animals and plants.  For Homer, it indicates not only the </a:t>
                      </a:r>
                      <a:r>
                        <a:rPr lang="en-US" sz="1200" kern="100" dirty="0" err="1">
                          <a:effectLst/>
                          <a:latin typeface="游明朝" panose="02020400000000000000" pitchFamily="18" charset="-128"/>
                          <a:ea typeface="游明朝" panose="02020400000000000000" pitchFamily="18" charset="-128"/>
                          <a:cs typeface="Times New Roman" panose="02020603050405020304" pitchFamily="18" charset="0"/>
                        </a:rPr>
                        <a:t>centre</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of the body, but also the human soul and spirit.  In the Iliad, thoughts and feelings proceed from the heart and are closely bound one to another.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The heart appears as the locus of desire and the place where important decisions take shape.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In Plato, the heart serves, as it were, to unite the rational and instinctive aspects of the person, since the impulses of both the higher faculties and the passions were thought to pass through the veins that converge in the heart.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[4]</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From ancient times, then, there has been an appreciation of the fact that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human beings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are not simply a sum of different skills, but a unity of body and soul with a coordinating </a:t>
                      </a:r>
                      <a:r>
                        <a:rPr lang="en-US" sz="1200" kern="100" dirty="0" err="1">
                          <a:effectLst/>
                          <a:latin typeface="游明朝" panose="02020400000000000000" pitchFamily="18" charset="-128"/>
                          <a:ea typeface="游明朝" panose="02020400000000000000" pitchFamily="18" charset="-128"/>
                          <a:cs typeface="Times New Roman" panose="02020603050405020304" pitchFamily="18" charset="0"/>
                        </a:rPr>
                        <a:t>centre</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that provides a backdrop of meaning and direction to all that a person experiences.</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[2]</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Cf. HOMER,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Iliad</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XXI, 441.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[3]</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Cf.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Iliad</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X, 244. </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[4]</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Cf. PLATO, </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Timaeus</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65 c-d; 70.</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．古代ギリシャ語に</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kardía</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という言葉があり、</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 beings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ならびに動植物の最重要部を</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denote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（明示表現）していました。ギリシャ詩人ホメロスは、</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kardía</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が意味するのは身体中心というよりもむしろその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soul and spirit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だと考えていました。彼の著作イリアスでは、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の思考と感情はその心臓から生じ、互いに密接に結びついています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。即ち</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の心臓は、欲望の居場所であり、重要な意志決定が形成される場とされていました</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。またプラトン思想では、心臓は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の理性と本能を、言うなれば一つに結合する役割を担っている、なぜなら、心臓に集結される血管の中に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の高次能力と熱情が循環しているのだから、と考えていました</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。この様に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 beings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とは、単に様々な技能の一集積なのではありません。そうではなく、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coordinating </a:t>
                      </a:r>
                      <a:r>
                        <a:rPr lang="en-US" sz="1200" kern="100" dirty="0" err="1">
                          <a:effectLst/>
                          <a:latin typeface="游明朝" panose="02020400000000000000" pitchFamily="18" charset="-128"/>
                          <a:ea typeface="游明朝" panose="02020400000000000000" pitchFamily="18" charset="-128"/>
                          <a:cs typeface="Times New Roman" panose="02020603050405020304" pitchFamily="18" charset="0"/>
                        </a:rPr>
                        <a:t>centre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（訳註２：一つの共同聖職拝命中心）があり、それが各々の経験全てに意味と方向性を与える。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 beings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（複数の人間形而上存在）とは、そういった背景を持つ身体と魂の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unity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（一つの統一体）なのだと、古代から高く評価されてきました。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ホメロス著『イリアス』第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441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項参照</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[3]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同上『イリアス』第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244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項参照</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プラトン著『ティマイオス』第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章</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および</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章参照</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訳註２</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EoF基調論文</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co-ordination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を共同聖職拝命と和訳した。</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925565507"/>
                  </a:ext>
                </a:extLst>
              </a:tr>
              <a:tr h="1335899">
                <a:tc>
                  <a:txBody>
                    <a:bodyPr/>
                    <a:lstStyle/>
                    <a:p>
                      <a:pPr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4. The Bible tells us that, “the Word of God is living and active... it is able to judge the thoughts and intentions of the heart”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Heb</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4:12).  In this way, it speaks to us of the heart as a core that lies hidden beneath all outward appearances, even beneath the superficial thoughts that can lead us astray.  The disciples of Emmaus, on their mysterious journey in the company of the risen Christ, experienced a moment of anguish, confusion, despair and disappointment.  Yet, beyond and in spite of this, something was happening deep within them: “Were not our hearts burning within us while he was talking to us on the road?” (Lk 24:32).</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聖書にこうあります。「神の言葉は生きていて力を発揮し</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心の思考や意図を審査できる。」（</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Heb</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4:12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聖書はこの様に、上辺（うわべ）がどうあろうがその底に、即ち、私達を惑わす表面上の思考の奥底に、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core that lies hidden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秘蔵された中核）としての心があることを私達に教えます。エマオに向かう弟子達は、復活したキリストに同伴されて神秘的な旅を始めるにあたり、苦悩、混乱、絶望、失望となる一つの契機を体験しました。しかしこの困難をものともせずに撥ねのけて、彼らの奥底で何かが生じていったのです。「イエスが私達に話しかけている道中、私達の中で心は燃えさかっていたではないの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ルカ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24:32)</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51546" marR="51546" marT="40569" marB="4056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1227119"/>
                  </a:ext>
                </a:extLst>
              </a:tr>
            </a:tbl>
          </a:graphicData>
        </a:graphic>
      </p:graphicFrame>
    </p:spTree>
    <p:extLst>
      <p:ext uri="{BB962C8B-B14F-4D97-AF65-F5344CB8AC3E}">
        <p14:creationId xmlns:p14="http://schemas.microsoft.com/office/powerpoint/2010/main" val="2681921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A7F4BC-8F0F-7E93-37D4-0A08BB810858}"/>
              </a:ext>
            </a:extLst>
          </p:cNvPr>
          <p:cNvSpPr>
            <a:spLocks noGrp="1"/>
          </p:cNvSpPr>
          <p:nvPr>
            <p:ph type="title"/>
          </p:nvPr>
        </p:nvSpPr>
        <p:spPr>
          <a:xfrm>
            <a:off x="0" y="0"/>
            <a:ext cx="9144000" cy="298798"/>
          </a:xfrm>
        </p:spPr>
        <p:txBody>
          <a:bodyPr>
            <a:noAutofit/>
          </a:bodyPr>
          <a:lstStyle/>
          <a:p>
            <a:r>
              <a:rPr kumimoji="1" lang="ja-JP" altLang="en-US" sz="1350" dirty="0"/>
              <a:t>心を全ての</a:t>
            </a:r>
            <a:r>
              <a:rPr kumimoji="1" lang="en-US" altLang="ja-JP" sz="1350" dirty="0"/>
              <a:t>vigilance [</a:t>
            </a:r>
            <a:r>
              <a:rPr kumimoji="1" lang="ja-JP" altLang="en-US" sz="1350" dirty="0"/>
              <a:t>訳註</a:t>
            </a:r>
            <a:r>
              <a:rPr kumimoji="1" lang="en-US" altLang="ja-JP" sz="1350" dirty="0"/>
              <a:t>4]</a:t>
            </a:r>
            <a:r>
              <a:rPr kumimoji="1" lang="ja-JP" altLang="en-US" sz="1350" dirty="0"/>
              <a:t>によって保ちなさい。そこからいのちの泉が流れ出る。だから曲がった言説を棄てなさい</a:t>
            </a:r>
          </a:p>
        </p:txBody>
      </p:sp>
      <p:sp>
        <p:nvSpPr>
          <p:cNvPr id="3" name="スライド番号プレースホルダー 2">
            <a:extLst>
              <a:ext uri="{FF2B5EF4-FFF2-40B4-BE49-F238E27FC236}">
                <a16:creationId xmlns:a16="http://schemas.microsoft.com/office/drawing/2014/main" id="{F756F801-ADC4-317F-B350-29C664D1A97E}"/>
              </a:ext>
            </a:extLst>
          </p:cNvPr>
          <p:cNvSpPr>
            <a:spLocks noGrp="1"/>
          </p:cNvSpPr>
          <p:nvPr>
            <p:ph type="sldNum" sz="quarter" idx="12"/>
          </p:nvPr>
        </p:nvSpPr>
        <p:spPr/>
        <p:txBody>
          <a:bodyPr/>
          <a:lstStyle/>
          <a:p>
            <a:fld id="{CB5591CA-EF43-4068-8AB6-989F2127B497}" type="slidenum">
              <a:rPr kumimoji="1" lang="ja-JP" altLang="en-US" smtClean="0"/>
              <a:t>4</a:t>
            </a:fld>
            <a:endParaRPr kumimoji="1" lang="ja-JP" altLang="en-US"/>
          </a:p>
        </p:txBody>
      </p:sp>
      <p:graphicFrame>
        <p:nvGraphicFramePr>
          <p:cNvPr id="4" name="表 3">
            <a:extLst>
              <a:ext uri="{FF2B5EF4-FFF2-40B4-BE49-F238E27FC236}">
                <a16:creationId xmlns:a16="http://schemas.microsoft.com/office/drawing/2014/main" id="{8C631A59-F956-FA57-854B-639C6E417871}"/>
              </a:ext>
            </a:extLst>
          </p:cNvPr>
          <p:cNvGraphicFramePr>
            <a:graphicFrameLocks noGrp="1"/>
          </p:cNvGraphicFramePr>
          <p:nvPr>
            <p:extLst>
              <p:ext uri="{D42A27DB-BD31-4B8C-83A1-F6EECF244321}">
                <p14:modId xmlns:p14="http://schemas.microsoft.com/office/powerpoint/2010/main" val="1107540776"/>
              </p:ext>
            </p:extLst>
          </p:nvPr>
        </p:nvGraphicFramePr>
        <p:xfrm>
          <a:off x="0" y="344011"/>
          <a:ext cx="9144000" cy="6513673"/>
        </p:xfrm>
        <a:graphic>
          <a:graphicData uri="http://schemas.openxmlformats.org/drawingml/2006/table">
            <a:tbl>
              <a:tblPr firstRow="1" firstCol="1" bandRow="1"/>
              <a:tblGrid>
                <a:gridCol w="3249227">
                  <a:extLst>
                    <a:ext uri="{9D8B030D-6E8A-4147-A177-3AD203B41FA5}">
                      <a16:colId xmlns:a16="http://schemas.microsoft.com/office/drawing/2014/main" val="173337637"/>
                    </a:ext>
                  </a:extLst>
                </a:gridCol>
                <a:gridCol w="5894773">
                  <a:extLst>
                    <a:ext uri="{9D8B030D-6E8A-4147-A177-3AD203B41FA5}">
                      <a16:colId xmlns:a16="http://schemas.microsoft.com/office/drawing/2014/main" val="873671603"/>
                    </a:ext>
                  </a:extLst>
                </a:gridCol>
              </a:tblGrid>
              <a:tr h="1209993">
                <a:tc>
                  <a:txBody>
                    <a:bodyPr/>
                    <a:lstStyle/>
                    <a:p>
                      <a:pPr marL="1270" algn="just">
                        <a:lnSpc>
                          <a:spcPts val="1200"/>
                        </a:lnSpc>
                        <a:buNone/>
                      </a:pP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5. The heart is also the locus of sincerity, where deceit and disguise have no place.  It usually indicates our true intentions, what we really think, believe and desire, the “secrets” that we tell no one: in a word, the naked truth about ourselves.  It is the part of us that is neither appearance or illusion, but is instead authentic, real, entirely “who we are”.  That is why Samson, who kept from Delilah the secret of his strength, was asked by her, “How can you say, ‘I love you’, when your heart is not with me?”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Judg</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16:15).  Only when Samson opened his heart to her, did she realize “that he had told her his whole secret” (</a:t>
                      </a:r>
                      <a:r>
                        <a:rPr lang="en-US" sz="1100" i="1" kern="100">
                          <a:effectLst/>
                          <a:latin typeface="游明朝" panose="02020400000000000000" pitchFamily="18" charset="-128"/>
                          <a:ea typeface="游明朝" panose="02020400000000000000" pitchFamily="18" charset="-128"/>
                          <a:cs typeface="Times New Roman" panose="02020603050405020304" pitchFamily="18" charset="0"/>
                        </a:rPr>
                        <a:t>Judg</a:t>
                      </a:r>
                      <a:r>
                        <a:rPr lang="en-US" sz="1100" kern="100">
                          <a:effectLst/>
                          <a:latin typeface="游明朝" panose="02020400000000000000" pitchFamily="18" charset="-128"/>
                          <a:ea typeface="游明朝" panose="02020400000000000000" pitchFamily="18" charset="-128"/>
                          <a:cs typeface="Times New Roman" panose="02020603050405020304" pitchFamily="18" charset="0"/>
                        </a:rPr>
                        <a:t> 16:18).</a:t>
                      </a:r>
                      <a:endParaRPr lang="ja-JP" sz="11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5. </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心は誠実の居場所でもあります。誠実、そこには偽りや見せかけの余地はありません。だから心が通常示すのは、私達の真の意図、本当に考え信じ望んでいること、誰にも話すことのない「秘密」、つまり、私達自身の素のままの真実なのです。見せかけや幻（まぼろし）、そんなものではない、本物の本当の全部の</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”who we are”[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を示す枢要部なのです。だから、サムソンが自分の強さの秘密をデリラに隠していたとき、彼女から「どうして私を愛していると言えるの？あなたの心は私の所には居ないのに。」と訊かれたのです（士師記</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16:15</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）。サムソンが心を開いた時はじめてデリラは「サムソンは秘密の全てを話してくれた」と納得したのです（士師記</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16:18</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p>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3] be</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動詞：</a:t>
                      </a:r>
                      <a:r>
                        <a:rPr lang="ja-JP" sz="11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形而上存在する</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exist</a:t>
                      </a:r>
                      <a:r>
                        <a:rPr lang="ja-JP" sz="1100" kern="100" dirty="0">
                          <a:effectLst/>
                          <a:latin typeface="游明朝" panose="02020400000000000000" pitchFamily="18" charset="-128"/>
                          <a:ea typeface="游明朝" panose="02020400000000000000" pitchFamily="18" charset="-128"/>
                          <a:cs typeface="Times New Roman" panose="02020603050405020304" pitchFamily="18" charset="0"/>
                        </a:rPr>
                        <a:t>：形而下存在する。従って意訳すると「形而上存在としての私達自身」。</a:t>
                      </a: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776058603"/>
                  </a:ext>
                </a:extLst>
              </a:tr>
              <a:tr h="3141345">
                <a:tc>
                  <a:txBody>
                    <a:bodyPr/>
                    <a:lstStyle/>
                    <a:p>
                      <a:pPr marL="1270" algn="just">
                        <a:lnSpc>
                          <a:spcPts val="1200"/>
                        </a:lnSpc>
                        <a:buNone/>
                      </a:pP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6. This interior reality of each person is frequently concealed behind a great deal of “foliage”, which makes it difficult for us not only to understand ourselves, but even more to know others: “The heart is devious above all else; it is perverse, who can understand it?” (</a:t>
                      </a:r>
                      <a:r>
                        <a:rPr lang="en-US" sz="1100" i="1" kern="100" dirty="0">
                          <a:effectLst/>
                          <a:latin typeface="游明朝" panose="02020400000000000000" pitchFamily="18" charset="-128"/>
                          <a:ea typeface="游明朝" panose="02020400000000000000" pitchFamily="18" charset="-128"/>
                          <a:cs typeface="Times New Roman" panose="02020603050405020304" pitchFamily="18" charset="0"/>
                        </a:rPr>
                        <a:t>Jer</a:t>
                      </a:r>
                      <a:r>
                        <a:rPr lang="en-US" sz="1100" kern="100" dirty="0">
                          <a:effectLst/>
                          <a:latin typeface="游明朝" panose="02020400000000000000" pitchFamily="18" charset="-128"/>
                          <a:ea typeface="游明朝" panose="02020400000000000000" pitchFamily="18" charset="-128"/>
                          <a:cs typeface="Times New Roman" panose="02020603050405020304" pitchFamily="18" charset="0"/>
                        </a:rPr>
                        <a:t> 17:9).  We can understand, then, the advice of the Book of Proverbs: “Keep your heart with all vigilance, for from it flow the springs of life; put away from you crooked speech” (4:23-24).  Mere appearances, dishonesty and deception harm and pervert the heart.  Despite our every attempt to appear as something we are not, our heart is the ultimate judge, not of what we show or hide from others, but of who we truly are.  It is the basis for any sound life project; nothing worthwhile can be undertaken apart from the heart.   False appearances and untruths ultimately leave us empty-handed.</a:t>
                      </a:r>
                      <a:endParaRPr 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各</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のこの様な内面</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茂った「葉」のかげに頻繁に隠されています。これが、私達が自分を理解するのを難しくすると同時に、他者を知ることを更に困難にします。即ち「心は何よりも狡猾でつむじ曲がり。誰がそれを理解できようか？」（エレミア</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17:9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）。箴言の書の忠告も成る程と思えます。「心を全ての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vigilance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によって保ちなさい。そこからいのちの泉が流れ出る。だから曲がった言説を棄てなさい」（箴言</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4:23-24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）。単なる見せ掛け、不正直、誤魔化し、そういったものは心を歪めます。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something we are not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として上辺を幾ら取り繕ってみても、心が最終的に見抜くのは、私達が他者に見せよう他者から隠そうとする何かではなく、</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who we truly are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なのです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。自分の心に離反すると、価値あることを引き受けられなくなる。これが、健全な生涯を送るための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project[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全てにとっての基本です。嘘の外見や虚言は結局、何も得ない手ぶらを余儀なくします。</a:t>
                      </a: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日本語には適訳はない。語源は聖書。例えばイエスは、ローマ帝国の兵士が自身を逮捕しに来ると知って、弟子達に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vigilate et orate</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警戒し祈っていなさい。マタイ</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26:41,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ルカ</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22:40)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と警告した。これが</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vigilance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の語源の例。</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日本国憲法GHQ草案</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第</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11</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条には、“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The freedoms, rights and opportunities enunciated by this Constitution are maintained by the eternal </a:t>
                      </a:r>
                      <a:r>
                        <a:rPr lang="en-US" sz="1200" b="1" kern="100" dirty="0">
                          <a:effectLst/>
                          <a:latin typeface="游明朝" panose="02020400000000000000" pitchFamily="18" charset="-128"/>
                          <a:ea typeface="游明朝" panose="02020400000000000000" pitchFamily="18" charset="-128"/>
                          <a:cs typeface="Times New Roman" panose="02020603050405020304" pitchFamily="18" charset="0"/>
                        </a:rPr>
                        <a:t>vigilance</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of the people and involve an obligation on the part of the people to prevent their abuse and to employ them always for the common good.</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”と、キリスト教由来の形而上概念満載の英文条文がある。当時の日本外務省若手職員によるその</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初訳</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は「此の憲法に依り宣言せらるる自由、権利および機会は、人民の不断の</a:t>
                      </a:r>
                      <a:r>
                        <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rPr>
                        <a:t>監視</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に依り確保せらるるものにして、人民は其の濫用を防ぎ常にこれを共同の福祉の為に行使する義務を有す。」この初訳にある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vigilance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の訳は「監視」だが、日本国憲法決定稿では単に「努力」と訳されている。聖書の意も汲んで私が新たに和訳するなら、警戒心、国家権力監視、権利濫用警戒か。</a:t>
                      </a: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この文章にある二つの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動詞（</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are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）も「形而上存在する」の意味。</a:t>
                      </a: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EoF2023教皇メッセージ</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で示した様に、これは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ontic project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、形而上存在（</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onto</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being</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）の射影。</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エルンスト・カッシーラ</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7"/>
                        </a:rPr>
                        <a:t>ー</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1874-1945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）が著書</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8"/>
                        </a:rPr>
                        <a:t>実体概念と関数概念』</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Substanzbegriff</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 und </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Funktionsbegriff</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9"/>
                        </a:rPr>
                        <a:t>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や</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a:t>
                      </a:r>
                      <a:r>
                        <a:rPr lang="en-US" sz="1200" u="sng" kern="100" dirty="0" err="1">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現代物理学における決定論と非決定論</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1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等で論じた概念。</a:t>
                      </a:r>
                    </a:p>
                  </a:txBody>
                  <a:tcPr marL="34764" marR="34764" marT="27361" marB="2736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68734746"/>
                  </a:ext>
                </a:extLst>
              </a:tr>
            </a:tbl>
          </a:graphicData>
        </a:graphic>
      </p:graphicFrame>
    </p:spTree>
    <p:extLst>
      <p:ext uri="{BB962C8B-B14F-4D97-AF65-F5344CB8AC3E}">
        <p14:creationId xmlns:p14="http://schemas.microsoft.com/office/powerpoint/2010/main" val="1299279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D4B303-4098-C237-98EA-63FD8A856E25}"/>
              </a:ext>
            </a:extLst>
          </p:cNvPr>
          <p:cNvSpPr>
            <a:spLocks noGrp="1"/>
          </p:cNvSpPr>
          <p:nvPr>
            <p:ph type="title"/>
          </p:nvPr>
        </p:nvSpPr>
        <p:spPr>
          <a:xfrm>
            <a:off x="628650" y="895505"/>
            <a:ext cx="7886700" cy="888906"/>
          </a:xfrm>
        </p:spPr>
        <p:txBody>
          <a:bodyPr>
            <a:noAutofit/>
          </a:bodyPr>
          <a:lstStyle/>
          <a:p>
            <a:pPr algn="ctr"/>
            <a:r>
              <a:rPr kumimoji="1" lang="en-US" altLang="ja-JP" sz="2000" dirty="0"/>
              <a:t>Who am I, really? </a:t>
            </a:r>
            <a:br>
              <a:rPr kumimoji="1" lang="en-US" altLang="ja-JP" sz="2000" dirty="0"/>
            </a:br>
            <a:r>
              <a:rPr kumimoji="1" lang="ja-JP" altLang="en-US" sz="2000" dirty="0"/>
              <a:t>何を探し求めているのか？</a:t>
            </a:r>
            <a:br>
              <a:rPr kumimoji="1" lang="en-US" altLang="ja-JP" sz="2000" dirty="0"/>
            </a:br>
            <a:r>
              <a:rPr kumimoji="1" lang="ja-JP" altLang="en-US" sz="2000" dirty="0"/>
              <a:t> 私の人生、私の決断、私の行動にどの様な方向性を与えたいのか？</a:t>
            </a:r>
            <a:br>
              <a:rPr kumimoji="1" lang="en-US" altLang="ja-JP" sz="2000" dirty="0"/>
            </a:br>
            <a:r>
              <a:rPr kumimoji="1" lang="ja-JP" altLang="en-US" sz="2000" dirty="0"/>
              <a:t> 何故、何の目的で、私はこの形而下界にいるのか？ </a:t>
            </a:r>
            <a:br>
              <a:rPr kumimoji="1" lang="en-US" altLang="ja-JP" sz="2000" dirty="0"/>
            </a:br>
            <a:r>
              <a:rPr kumimoji="1" lang="ja-JP" altLang="en-US" sz="2000" dirty="0"/>
              <a:t>人生を終えるとき自分の生涯をどう振り返りたいのか？</a:t>
            </a:r>
            <a:br>
              <a:rPr kumimoji="1" lang="en-US" altLang="ja-JP" sz="2000" dirty="0"/>
            </a:br>
            <a:r>
              <a:rPr kumimoji="1" lang="ja-JP" altLang="en-US" sz="2000" dirty="0"/>
              <a:t> 自分のあらゆる経験に一体どのような意味を与えたいのか？ </a:t>
            </a:r>
            <a:br>
              <a:rPr kumimoji="1" lang="en-US" altLang="ja-JP" sz="2000" dirty="0"/>
            </a:br>
            <a:r>
              <a:rPr kumimoji="1" lang="ja-JP" altLang="en-US" sz="2000" dirty="0"/>
              <a:t>他者のために何者でありたいのか？ </a:t>
            </a:r>
            <a:br>
              <a:rPr kumimoji="1" lang="en-US" altLang="ja-JP" sz="2000" dirty="0"/>
            </a:br>
            <a:r>
              <a:rPr kumimoji="1" lang="ja-JP" altLang="en-US" sz="2000" dirty="0"/>
              <a:t>神にとって私は何者なのか？</a:t>
            </a:r>
          </a:p>
        </p:txBody>
      </p:sp>
      <p:sp>
        <p:nvSpPr>
          <p:cNvPr id="3" name="スライド番号プレースホルダー 2">
            <a:extLst>
              <a:ext uri="{FF2B5EF4-FFF2-40B4-BE49-F238E27FC236}">
                <a16:creationId xmlns:a16="http://schemas.microsoft.com/office/drawing/2014/main" id="{7CEB782A-EFBE-6DF5-D925-B6535613BDE6}"/>
              </a:ext>
            </a:extLst>
          </p:cNvPr>
          <p:cNvSpPr>
            <a:spLocks noGrp="1"/>
          </p:cNvSpPr>
          <p:nvPr>
            <p:ph type="sldNum" sz="quarter" idx="12"/>
          </p:nvPr>
        </p:nvSpPr>
        <p:spPr/>
        <p:txBody>
          <a:bodyPr/>
          <a:lstStyle/>
          <a:p>
            <a:fld id="{CB5591CA-EF43-4068-8AB6-989F2127B497}" type="slidenum">
              <a:rPr kumimoji="1" lang="ja-JP" altLang="en-US" smtClean="0"/>
              <a:t>5</a:t>
            </a:fld>
            <a:endParaRPr kumimoji="1" lang="ja-JP" altLang="en-US"/>
          </a:p>
        </p:txBody>
      </p:sp>
      <p:graphicFrame>
        <p:nvGraphicFramePr>
          <p:cNvPr id="4" name="表 3">
            <a:extLst>
              <a:ext uri="{FF2B5EF4-FFF2-40B4-BE49-F238E27FC236}">
                <a16:creationId xmlns:a16="http://schemas.microsoft.com/office/drawing/2014/main" id="{8D6D4D53-D8F5-D8D0-57BF-538D4A4594B4}"/>
              </a:ext>
            </a:extLst>
          </p:cNvPr>
          <p:cNvGraphicFramePr>
            <a:graphicFrameLocks noGrp="1"/>
          </p:cNvGraphicFramePr>
          <p:nvPr>
            <p:extLst>
              <p:ext uri="{D42A27DB-BD31-4B8C-83A1-F6EECF244321}">
                <p14:modId xmlns:p14="http://schemas.microsoft.com/office/powerpoint/2010/main" val="2121043977"/>
              </p:ext>
            </p:extLst>
          </p:nvPr>
        </p:nvGraphicFramePr>
        <p:xfrm>
          <a:off x="700387" y="2688717"/>
          <a:ext cx="7743226" cy="4032758"/>
        </p:xfrm>
        <a:graphic>
          <a:graphicData uri="http://schemas.openxmlformats.org/drawingml/2006/table">
            <a:tbl>
              <a:tblPr firstRow="1" firstCol="1" bandRow="1"/>
              <a:tblGrid>
                <a:gridCol w="3871613">
                  <a:extLst>
                    <a:ext uri="{9D8B030D-6E8A-4147-A177-3AD203B41FA5}">
                      <a16:colId xmlns:a16="http://schemas.microsoft.com/office/drawing/2014/main" val="3834362625"/>
                    </a:ext>
                  </a:extLst>
                </a:gridCol>
                <a:gridCol w="3871613">
                  <a:extLst>
                    <a:ext uri="{9D8B030D-6E8A-4147-A177-3AD203B41FA5}">
                      <a16:colId xmlns:a16="http://schemas.microsoft.com/office/drawing/2014/main" val="3104540746"/>
                    </a:ext>
                  </a:extLst>
                </a:gridCol>
              </a:tblGrid>
              <a:tr h="0">
                <a:tc>
                  <a:txBody>
                    <a:bodyPr/>
                    <a:lstStyle/>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 As an illustration of this, I would repeat a story I have already told on another occasion.  “For the carnival, when we were children, my grandmother would make a pastry using a very thin batter.  When she dropped the strips of batter into the oil, they would expand, but then, when we bit into them, they were empty inside.  In the dialect we spoke, those cookies were called </a:t>
                      </a:r>
                      <a:r>
                        <a:rPr lang="en-US" sz="1200" u="none"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‘lies’…  </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My grandmother explained why: ‘Like lies, they look big, but are empty inside; they are false, unreal’”. </a:t>
                      </a: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[5]</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[5]</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a:t>
                      </a:r>
                      <a:r>
                        <a:rPr lang="en-US" sz="1200" i="1" u="sng" kern="100" dirty="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Homily at Morning Mass in Domus Sanctae Marthae</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14 October 2016: </a:t>
                      </a:r>
                      <a:r>
                        <a:rPr lang="en-US" sz="1200" i="1" kern="100" dirty="0" err="1">
                          <a:effectLst/>
                          <a:latin typeface="游明朝" panose="02020400000000000000" pitchFamily="18" charset="-128"/>
                          <a:ea typeface="游明朝" panose="02020400000000000000" pitchFamily="18" charset="-128"/>
                          <a:cs typeface="Times New Roman" panose="02020603050405020304" pitchFamily="18" charset="0"/>
                        </a:rPr>
                        <a:t>L’Osservatore</a:t>
                      </a:r>
                      <a:r>
                        <a:rPr lang="en-US" sz="1200" i="1" kern="100" dirty="0">
                          <a:effectLst/>
                          <a:latin typeface="游明朝" panose="02020400000000000000" pitchFamily="18" charset="-128"/>
                          <a:ea typeface="游明朝" panose="02020400000000000000" pitchFamily="18" charset="-128"/>
                          <a:cs typeface="Times New Roman" panose="02020603050405020304" pitchFamily="18" charset="0"/>
                        </a:rPr>
                        <a:t> Romano</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15 October 2016, p. 8.</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もう少し説明するために、以前別の機会でお話した私の経験談を再びしましょう。『私達が子共の頃、カーニバルのために祖母はとても薄くバターを混ぜてパイ生地を作りました。祖母がそのパイ生地を熱い油の鍋の中に落とすと、生地は大きく膨らむのですが、かじってみると中は空っぽでした。私達が話していた方言では、そのクッキー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‘lies’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（嘘）と呼ばれていました</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 祖母はその理由をこう説明してくれました。「嘘と同じに大きく見える。でも中は空っぽ、見かけ倒しで</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unreal</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なのよ」』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[5]</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[5]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教皇フランシスコ「サンタ・マルタの家での朝のミサにおける説教」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2016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日付</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998923428"/>
                  </a:ext>
                </a:extLst>
              </a:tr>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8. Instead of running after superficial satisfactions and playing a role for the benefit of others, we would do better to think about the really important questions in life.  Who am I, really?  What am I looking for?  What direction do I want to give to my life, my decisions and my actions?  Why and for what purpose am I in this world?  How do I want to look back on my life once it ends?  What meaning do I want to give to all my experiences? Who do I want to be for others?  Who am I for God?  All these questions lead us back to the heart.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浅薄な満足を追い求めるのでも、他者からの称賛を得るための役回りを演じるのでもなく、むしろ人生で本当に重要な問いの数々に関し考察する方が余程良いのではありませんか。</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Who am I, really?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何を探し求めているのか？ 私の人生、私の決断、私の行動にどの様な方向性を与えたいのか？ 何故、何の目的で、私はこの形而下界にいるのか？ 人生を終えるとき自分の生涯をどう振り返りたいのか？ 自分のあらゆる経験に一体どのような意味を与えたいのか？ 他者のために何者でありたいのか？ 神にとって私は何者なのか？ これら様々な問いかけが、心へと戻るよう私達を導きます。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230057206"/>
                  </a:ext>
                </a:extLst>
              </a:tr>
            </a:tbl>
          </a:graphicData>
        </a:graphic>
      </p:graphicFrame>
    </p:spTree>
    <p:extLst>
      <p:ext uri="{BB962C8B-B14F-4D97-AF65-F5344CB8AC3E}">
        <p14:creationId xmlns:p14="http://schemas.microsoft.com/office/powerpoint/2010/main" val="3854610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65906F-8FD7-62FE-358D-47AD5626C10E}"/>
              </a:ext>
            </a:extLst>
          </p:cNvPr>
          <p:cNvSpPr>
            <a:spLocks noGrp="1"/>
          </p:cNvSpPr>
          <p:nvPr>
            <p:ph type="title"/>
          </p:nvPr>
        </p:nvSpPr>
        <p:spPr>
          <a:xfrm>
            <a:off x="628649" y="897788"/>
            <a:ext cx="7886700" cy="365126"/>
          </a:xfrm>
        </p:spPr>
        <p:txBody>
          <a:bodyPr>
            <a:noAutofit/>
          </a:bodyPr>
          <a:lstStyle/>
          <a:p>
            <a:r>
              <a:rPr kumimoji="1" lang="ja-JP" altLang="en-US" sz="1800" dirty="0"/>
              <a:t>私達は、この「グラグラと液状化した」形而下界において、心について今再び語り始め、様々な階級や境遇の</a:t>
            </a:r>
            <a:r>
              <a:rPr kumimoji="1" lang="en-US" altLang="ja-JP" sz="1800" dirty="0"/>
              <a:t>person</a:t>
            </a:r>
            <a:r>
              <a:rPr kumimoji="1" lang="ja-JP" altLang="en-US" sz="1800" dirty="0"/>
              <a:t>が全て居るこの場で、それぞれが持つ強さ、信念、情熱、決断の、素（す）のままの源泉に巡り会い知り合う、その様な</a:t>
            </a:r>
            <a:r>
              <a:rPr kumimoji="1" lang="en-US" altLang="ja-JP" sz="1800" dirty="0"/>
              <a:t>a synthesis</a:t>
            </a:r>
            <a:r>
              <a:rPr kumimoji="1" lang="ja-JP" altLang="en-US" sz="1800" dirty="0"/>
              <a:t>（一つのまとまり）を創り出す必要があります。</a:t>
            </a:r>
          </a:p>
        </p:txBody>
      </p:sp>
      <p:sp>
        <p:nvSpPr>
          <p:cNvPr id="3" name="スライド番号プレースホルダー 2">
            <a:extLst>
              <a:ext uri="{FF2B5EF4-FFF2-40B4-BE49-F238E27FC236}">
                <a16:creationId xmlns:a16="http://schemas.microsoft.com/office/drawing/2014/main" id="{E1CBBBC4-A3A6-4729-F6EC-4C8B18CF5D38}"/>
              </a:ext>
            </a:extLst>
          </p:cNvPr>
          <p:cNvSpPr>
            <a:spLocks noGrp="1"/>
          </p:cNvSpPr>
          <p:nvPr>
            <p:ph type="sldNum" sz="quarter" idx="12"/>
          </p:nvPr>
        </p:nvSpPr>
        <p:spPr/>
        <p:txBody>
          <a:bodyPr/>
          <a:lstStyle/>
          <a:p>
            <a:fld id="{CB5591CA-EF43-4068-8AB6-989F2127B497}" type="slidenum">
              <a:rPr kumimoji="1" lang="ja-JP" altLang="en-US" smtClean="0"/>
              <a:t>6</a:t>
            </a:fld>
            <a:endParaRPr kumimoji="1" lang="ja-JP" altLang="en-US"/>
          </a:p>
        </p:txBody>
      </p:sp>
      <p:graphicFrame>
        <p:nvGraphicFramePr>
          <p:cNvPr id="5" name="表 4">
            <a:extLst>
              <a:ext uri="{FF2B5EF4-FFF2-40B4-BE49-F238E27FC236}">
                <a16:creationId xmlns:a16="http://schemas.microsoft.com/office/drawing/2014/main" id="{AB2DA071-0441-E59E-C1DF-420D0B893F47}"/>
              </a:ext>
            </a:extLst>
          </p:cNvPr>
          <p:cNvGraphicFramePr>
            <a:graphicFrameLocks noGrp="1"/>
          </p:cNvGraphicFramePr>
          <p:nvPr>
            <p:extLst>
              <p:ext uri="{D42A27DB-BD31-4B8C-83A1-F6EECF244321}">
                <p14:modId xmlns:p14="http://schemas.microsoft.com/office/powerpoint/2010/main" val="466602726"/>
              </p:ext>
            </p:extLst>
          </p:nvPr>
        </p:nvGraphicFramePr>
        <p:xfrm>
          <a:off x="452761" y="2071529"/>
          <a:ext cx="8238476" cy="4185158"/>
        </p:xfrm>
        <a:graphic>
          <a:graphicData uri="http://schemas.openxmlformats.org/drawingml/2006/table">
            <a:tbl>
              <a:tblPr firstRow="1" firstCol="1" bandRow="1"/>
              <a:tblGrid>
                <a:gridCol w="4119238">
                  <a:extLst>
                    <a:ext uri="{9D8B030D-6E8A-4147-A177-3AD203B41FA5}">
                      <a16:colId xmlns:a16="http://schemas.microsoft.com/office/drawing/2014/main" val="3917715064"/>
                    </a:ext>
                  </a:extLst>
                </a:gridCol>
                <a:gridCol w="4119238">
                  <a:extLst>
                    <a:ext uri="{9D8B030D-6E8A-4147-A177-3AD203B41FA5}">
                      <a16:colId xmlns:a16="http://schemas.microsoft.com/office/drawing/2014/main" val="3158189682"/>
                    </a:ext>
                  </a:extLst>
                </a:gridCol>
              </a:tblGrid>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RETURNING TO THE HEART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ja-JP" sz="1200" kern="100">
                          <a:effectLst/>
                          <a:latin typeface="游明朝" panose="02020400000000000000" pitchFamily="18" charset="-128"/>
                          <a:ea typeface="游明朝" panose="02020400000000000000" pitchFamily="18" charset="-128"/>
                          <a:cs typeface="Times New Roman" panose="02020603050405020304" pitchFamily="18" charset="0"/>
                        </a:rPr>
                        <a:t>心に戻る。</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326967445"/>
                  </a:ext>
                </a:extLst>
              </a:tr>
              <a:tr h="0">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9. In this “liquid” world of ours, we need to start speaking once more about the heart and thinking about this place where every person, of every class and condition, creates a synthesis, where they encounter the radical source of their strengths, convictions, passions and decisions.  Yet, we find ourselves immersed in societies of serial consumers who live from day to day, dominated by the hectic pace and bombarded by technology, lacking in the patience needed to engage in the processes that an interior life by its very nature requires.  In contemporary society, people “risk losing their centre, the centre of their very selves”.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2"/>
                        </a:rPr>
                        <a:t>[6]</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“Indeed, the men and women of our time often find themselves confused and torn apart, almost bereft of an inner principle that can create unity and harmony in their lives and actions.  Models of behaviour that, sadly, are now widespread exaggerate our rational-technological dimension or, on the contrary, that of our instincts”. </a:t>
                      </a: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3"/>
                        </a:rPr>
                        <a:t>[7]</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No room is left for the heart.</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4"/>
                        </a:rPr>
                        <a:t>[6]</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SAINT JOHN PAUL II, </a:t>
                      </a:r>
                      <a:r>
                        <a:rPr lang="en-US" sz="1200" i="1"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5"/>
                        </a:rPr>
                        <a:t>Angelus</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2 July 2000: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L’Osservatore Romano</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3-4 July 2000, p. 4. </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p>
                      <a:pPr marL="1270" algn="just">
                        <a:lnSpc>
                          <a:spcPts val="1200"/>
                        </a:lnSpc>
                        <a:buNone/>
                      </a:pPr>
                      <a:r>
                        <a:rPr lang="en-US" sz="1200" u="sng" kern="100">
                          <a:solidFill>
                            <a:srgbClr val="0563C1"/>
                          </a:solidFill>
                          <a:effectLst/>
                          <a:latin typeface="游明朝" panose="02020400000000000000" pitchFamily="18" charset="-128"/>
                          <a:ea typeface="游明朝" panose="02020400000000000000" pitchFamily="18" charset="-128"/>
                          <a:cs typeface="Times New Roman" panose="02020603050405020304" pitchFamily="18" charset="0"/>
                          <a:hlinkClick r:id="rId6"/>
                        </a:rPr>
                        <a:t>[7]</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ID.,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Catechesis</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8 June 1994: </a:t>
                      </a:r>
                      <a:r>
                        <a:rPr lang="en-US" sz="1200" i="1" kern="100">
                          <a:effectLst/>
                          <a:latin typeface="游明朝" panose="02020400000000000000" pitchFamily="18" charset="-128"/>
                          <a:ea typeface="游明朝" panose="02020400000000000000" pitchFamily="18" charset="-128"/>
                          <a:cs typeface="Times New Roman" panose="02020603050405020304" pitchFamily="18" charset="0"/>
                        </a:rPr>
                        <a:t>L’Osservatore Romano</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9 June 1994, p. 5.</a:t>
                      </a:r>
                      <a:endParaRPr lang="ja-JP" sz="16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私達は、この「グラグラと液状化した」形而下界において、心について今再び語り始め、様々な階級や境遇の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person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が全て居るこの場で、それぞれが持つ強さ、信念、情熱、決断の、素（す）のままの源泉に巡り会い知り合う、その様な</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 synthesis</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一つのまとまり）を創り出す必要があります。しかしながら今の自分達を省（かえり）みると、先を考えないその日暮らしを繰り返す消費社会に浸りきり、テクノロジーに攻め立てられ分刻みの忙しさに支配され、内なる生命が本質的に必要とする心的作業を行うのに不可欠な辛抱強さを、全く欠いている有様です。現代社会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people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は「自分の中心、正に自分自身の中心を失うリスクを冒しています。」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「実際、私達の時代の男も女も、 統合失調の様な混乱をしばしば自覚し、生き方と行動とを一つに調和する内なる原則、即ち、心の支えをほとんど失っています。悲しいことに今、普及している行動モデルは、私達の合理的技術的な側面、または逆に、私達の本能の側面を誇張しているものばかりで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心のための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room</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（余裕、ゆとり、場所、居場所）を欠いています。</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教皇聖ヨハネ・パウロ</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世「アンジェラス」</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2000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日付『オッセルバトーレ・ロマーノ紙』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2000</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3</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日号</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頁</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教皇聖ヨハネ・パウロ</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2</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世「カテケーシス」</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1994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日付『オッセルバトーレ・ロマーノ紙』</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1994</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年</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6</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月</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日号</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5</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頁</a:t>
                      </a:r>
                      <a:endParaRPr lang="ja-JP" sz="16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53975" marB="5397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449788428"/>
                  </a:ext>
                </a:extLst>
              </a:tr>
            </a:tbl>
          </a:graphicData>
        </a:graphic>
      </p:graphicFrame>
    </p:spTree>
    <p:extLst>
      <p:ext uri="{BB962C8B-B14F-4D97-AF65-F5344CB8AC3E}">
        <p14:creationId xmlns:p14="http://schemas.microsoft.com/office/powerpoint/2010/main" val="20756343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A3A374-45A4-CB92-F713-2CA79ACD9825}"/>
              </a:ext>
            </a:extLst>
          </p:cNvPr>
          <p:cNvSpPr>
            <a:spLocks noGrp="1"/>
          </p:cNvSpPr>
          <p:nvPr>
            <p:ph type="title"/>
          </p:nvPr>
        </p:nvSpPr>
        <p:spPr>
          <a:xfrm>
            <a:off x="859470" y="598672"/>
            <a:ext cx="7886700" cy="365126"/>
          </a:xfrm>
        </p:spPr>
        <p:txBody>
          <a:bodyPr>
            <a:noAutofit/>
          </a:bodyPr>
          <a:lstStyle/>
          <a:p>
            <a:r>
              <a:rPr kumimoji="1" lang="ja-JP" altLang="en-US" sz="1800" dirty="0"/>
              <a:t>そんな風に、心のために場所を空けることに失敗した結果、「ペルソナの中心、それは愛、即ち、全ての他者を一つにできる</a:t>
            </a:r>
            <a:r>
              <a:rPr kumimoji="1" lang="en-US" altLang="ja-JP" sz="1800" dirty="0">
                <a:solidFill>
                  <a:srgbClr val="FF0000"/>
                </a:solidFill>
              </a:rPr>
              <a:t>one reality</a:t>
            </a:r>
            <a:r>
              <a:rPr kumimoji="1" lang="ja-JP" altLang="en-US" sz="1800" dirty="0"/>
              <a:t>をその究極とする愛」</a:t>
            </a:r>
            <a:r>
              <a:rPr kumimoji="1" lang="en-US" altLang="ja-JP" sz="1800" dirty="0"/>
              <a:t>[</a:t>
            </a:r>
            <a:r>
              <a:rPr kumimoji="1" lang="ja-JP" altLang="en-US" sz="1800" dirty="0"/>
              <a:t>訳註</a:t>
            </a:r>
            <a:r>
              <a:rPr kumimoji="1" lang="en-US" altLang="ja-JP" sz="1800" dirty="0"/>
              <a:t>8]</a:t>
            </a:r>
            <a:r>
              <a:rPr kumimoji="1" lang="ja-JP" altLang="en-US" sz="1800" dirty="0"/>
              <a:t>という理念の成長を止めてしまったのです。</a:t>
            </a:r>
          </a:p>
        </p:txBody>
      </p:sp>
      <p:sp>
        <p:nvSpPr>
          <p:cNvPr id="3" name="スライド番号プレースホルダー 2">
            <a:extLst>
              <a:ext uri="{FF2B5EF4-FFF2-40B4-BE49-F238E27FC236}">
                <a16:creationId xmlns:a16="http://schemas.microsoft.com/office/drawing/2014/main" id="{976E2F19-D955-8882-BEE4-BC09F1B58EEB}"/>
              </a:ext>
            </a:extLst>
          </p:cNvPr>
          <p:cNvSpPr>
            <a:spLocks noGrp="1"/>
          </p:cNvSpPr>
          <p:nvPr>
            <p:ph type="sldNum" sz="quarter" idx="12"/>
          </p:nvPr>
        </p:nvSpPr>
        <p:spPr/>
        <p:txBody>
          <a:bodyPr/>
          <a:lstStyle/>
          <a:p>
            <a:fld id="{CB5591CA-EF43-4068-8AB6-989F2127B497}" type="slidenum">
              <a:rPr kumimoji="1" lang="ja-JP" altLang="en-US" smtClean="0"/>
              <a:t>7</a:t>
            </a:fld>
            <a:endParaRPr kumimoji="1" lang="ja-JP" altLang="en-US"/>
          </a:p>
        </p:txBody>
      </p:sp>
      <p:graphicFrame>
        <p:nvGraphicFramePr>
          <p:cNvPr id="4" name="表 3">
            <a:extLst>
              <a:ext uri="{FF2B5EF4-FFF2-40B4-BE49-F238E27FC236}">
                <a16:creationId xmlns:a16="http://schemas.microsoft.com/office/drawing/2014/main" id="{7A6F87E7-83CC-4069-373F-9E3ADB628A35}"/>
              </a:ext>
            </a:extLst>
          </p:cNvPr>
          <p:cNvGraphicFramePr>
            <a:graphicFrameLocks noGrp="1"/>
          </p:cNvGraphicFramePr>
          <p:nvPr>
            <p:extLst>
              <p:ext uri="{D42A27DB-BD31-4B8C-83A1-F6EECF244321}">
                <p14:modId xmlns:p14="http://schemas.microsoft.com/office/powerpoint/2010/main" val="309348901"/>
              </p:ext>
            </p:extLst>
          </p:nvPr>
        </p:nvGraphicFramePr>
        <p:xfrm>
          <a:off x="674703" y="1369912"/>
          <a:ext cx="7794594" cy="5285549"/>
        </p:xfrm>
        <a:graphic>
          <a:graphicData uri="http://schemas.openxmlformats.org/drawingml/2006/table">
            <a:tbl>
              <a:tblPr firstRow="1" firstCol="1" bandRow="1"/>
              <a:tblGrid>
                <a:gridCol w="3897297">
                  <a:extLst>
                    <a:ext uri="{9D8B030D-6E8A-4147-A177-3AD203B41FA5}">
                      <a16:colId xmlns:a16="http://schemas.microsoft.com/office/drawing/2014/main" val="1620642917"/>
                    </a:ext>
                  </a:extLst>
                </a:gridCol>
                <a:gridCol w="3897297">
                  <a:extLst>
                    <a:ext uri="{9D8B030D-6E8A-4147-A177-3AD203B41FA5}">
                      <a16:colId xmlns:a16="http://schemas.microsoft.com/office/drawing/2014/main" val="2489611140"/>
                    </a:ext>
                  </a:extLst>
                </a:gridCol>
              </a:tblGrid>
              <a:tr h="4351338">
                <a:tc>
                  <a:txBody>
                    <a:bodyPr/>
                    <a:lstStyle/>
                    <a:p>
                      <a:pPr marL="1270" algn="just">
                        <a:lnSpc>
                          <a:spcPts val="1200"/>
                        </a:lnSpc>
                        <a:buNone/>
                      </a:pP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10. The issues raised by today’s liquid society are much discussed, but this depreciation of the deep core of our humanity – the heart – has a much longer history.  We find it already present in Hellenic and pre-Christian rationalism, in post-Christian idealism and in materialism in its various guises.  The heart has been ignored in anthropology, and the great philosophical tradition finds it a foreign notion, preferring other concepts such as reason, will or freedom.  The very meaning of the term is imprecise and hard to situate within our human experience.  Perhaps this is due to the difficulty of treating it as a “clear and distinct idea”, or because it entails the question of self-understanding, where the deepest part of us is also that which is least known.  Even encountering others does not necessarily prove to be a way of encountering ourselves, inasmuch as our thought patterns are dominated by an unhealthy individualism.  Many people feel safer constructing their systems of thought in the more readily controllable domain of intelligence and will.  The failure to make room for the heart, as distinct from our human powers and passions viewed in isolation from one another, has resulted in a stunting of the idea of a personal centre, in which love, in the end, is the </a:t>
                      </a:r>
                      <a:r>
                        <a:rPr lang="en-US" sz="1200" kern="10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en-US" sz="1200" kern="100">
                          <a:effectLst/>
                          <a:latin typeface="游明朝" panose="02020400000000000000" pitchFamily="18" charset="-128"/>
                          <a:ea typeface="游明朝" panose="02020400000000000000" pitchFamily="18" charset="-128"/>
                          <a:cs typeface="Times New Roman" panose="02020603050405020304" pitchFamily="18" charset="0"/>
                        </a:rPr>
                        <a:t> that can unify all the others.</a:t>
                      </a:r>
                      <a:endParaRPr lang="ja-JP" sz="12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tc>
                  <a:txBody>
                    <a:bodyPr/>
                    <a:lstStyle/>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10.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今日、液状化社会で生じるこうした問題は様々に論じられています。しかし人間性の深奥、つまり心の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depreciation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の問題には、もっとずっと長い歴史があります。ギリシャ文化やキリスト教以前の合理主義、キリスト教以後の観念論や様々な形の唯物論において、既に心の</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 depreciation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見受けられます。特に人類学の分野では心は完全に無視されてきましたし、偉大な哲学の諸伝統では心を異質で有害な概念とみなして、例えば理性、意志、自由など他の概念ばかり好んで言及してきました。確かに心という用語の意味そのものが不明確で、私達</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経験の範囲内では納まりきらない。ただこれはおそらく、心という用語の意味を「明確に峻別された概念」として扱うのが難しいためです。つまり、最終的には自己理解問題、即ち、私達の最も深い部分が最も知られていない部分でもあるという自己理解問題に帰結するからです。例えば私達は他者との巡り会いがあっても、自分自身の新たな面の発見には必ずしも至らない。ことほど左様に私達の思考パターンは不健全な個人主義に支配されています。多くの人が、知性や意志といったコントロールしやすい領域で思考システムを構築する方が気安いと感じています。心のために場所を空ける。それは、私達</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human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が互いに互いを切り離して諸々の力や諸々の情熱を遠くからただ眺めるのとは明確に違います。そんな風に、心のために場所を空けることに失敗した結果、「ペルソナの中心、それは愛、即ち、全ての他者を一つにできる</a:t>
                      </a:r>
                      <a:r>
                        <a:rPr lang="en-US" sz="1200" kern="100" dirty="0">
                          <a:solidFill>
                            <a:srgbClr val="FF0000"/>
                          </a:solidFill>
                          <a:effectLst/>
                          <a:latin typeface="游明朝" panose="02020400000000000000" pitchFamily="18" charset="-128"/>
                          <a:ea typeface="游明朝" panose="02020400000000000000" pitchFamily="18" charset="-128"/>
                          <a:cs typeface="Times New Roman" panose="02020603050405020304" pitchFamily="18" charset="0"/>
                        </a:rPr>
                        <a:t>one reality</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をその究極とする愛」</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という理念の成長を止めてしまったのです。</a:t>
                      </a: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__________</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7] </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減価償却、価値低下、軽視、</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appreciation</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の反対</a:t>
                      </a:r>
                    </a:p>
                    <a:p>
                      <a:pPr indent="-635" algn="just">
                        <a:lnSpc>
                          <a:spcPts val="1200"/>
                        </a:lnSpc>
                        <a:buNone/>
                      </a:pP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訳註</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8] 9</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．にあった『現代社会では、</a:t>
                      </a:r>
                      <a:r>
                        <a:rPr lang="en-US" sz="1200" kern="100" dirty="0">
                          <a:effectLst/>
                          <a:latin typeface="游明朝" panose="02020400000000000000" pitchFamily="18" charset="-128"/>
                          <a:ea typeface="游明朝" panose="02020400000000000000" pitchFamily="18" charset="-128"/>
                          <a:cs typeface="Times New Roman" panose="02020603050405020304" pitchFamily="18" charset="0"/>
                        </a:rPr>
                        <a:t>people</a:t>
                      </a:r>
                      <a:r>
                        <a:rPr lang="ja-JP" sz="1200" kern="100" dirty="0">
                          <a:effectLst/>
                          <a:latin typeface="游明朝" panose="02020400000000000000" pitchFamily="18" charset="-128"/>
                          <a:ea typeface="游明朝" panose="02020400000000000000" pitchFamily="18" charset="-128"/>
                          <a:cs typeface="Times New Roman" panose="02020603050405020304" pitchFamily="18" charset="0"/>
                        </a:rPr>
                        <a:t>は「自分の中心、正に自分自身の中心を失うリスクを冒しています。」』と呼応する。</a:t>
                      </a:r>
                    </a:p>
                  </a:txBody>
                  <a:tcPr marL="63860" marR="63860" marT="50260" marB="5026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691403795"/>
                  </a:ext>
                </a:extLst>
              </a:tr>
            </a:tbl>
          </a:graphicData>
        </a:graphic>
      </p:graphicFrame>
    </p:spTree>
    <p:extLst>
      <p:ext uri="{BB962C8B-B14F-4D97-AF65-F5344CB8AC3E}">
        <p14:creationId xmlns:p14="http://schemas.microsoft.com/office/powerpoint/2010/main" val="3583816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66</TotalTime>
  <Words>5129</Words>
  <Application>Microsoft Office PowerPoint</Application>
  <PresentationFormat>画面に合わせる (4:3)</PresentationFormat>
  <Paragraphs>91</Paragraphs>
  <Slides>7</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游ゴシック</vt:lpstr>
      <vt:lpstr>游ゴシック Light</vt:lpstr>
      <vt:lpstr>游明朝</vt:lpstr>
      <vt:lpstr>Aptos</vt:lpstr>
      <vt:lpstr>Aptos Display</vt:lpstr>
      <vt:lpstr>Arial</vt:lpstr>
      <vt:lpstr>Arial Narrow</vt:lpstr>
      <vt:lpstr>Helvetica</vt:lpstr>
      <vt:lpstr>Office テーマ</vt:lpstr>
      <vt:lpstr>scire voloの会(2025年) 教皇フランシスコの思想   ”one reality”という言葉に込めたフランシスコ教皇の思いを探る</vt:lpstr>
      <vt:lpstr>私達は浅薄皮相の時代に生き、分けも分からず次から次へと熱狂して駆け回り、結局は、生命の深い意味に無関心な市場メカニズムの奴隷、つまり飽くことのない消費者に終始しています。</vt:lpstr>
      <vt:lpstr>human beingsとは、単に様々な技能の一集積なのではありません。そうではなく、a personにはa coordinating centre（訳註２：一つの共同聖職拝命中心）があり、それが各々の経験全てに意味と方向性を与える。human beings（複数の人間形而上存在）とは、そういった背景を持つ身体と魂のa unity（一つの統一体）なのだと、古代から高く評価されてきました。</vt:lpstr>
      <vt:lpstr>心を全てのvigilance [訳註4]によって保ちなさい。そこからいのちの泉が流れ出る。だから曲がった言説を棄てなさい</vt:lpstr>
      <vt:lpstr>Who am I, really?  何を探し求めているのか？  私の人生、私の決断、私の行動にどの様な方向性を与えたいのか？  何故、何の目的で、私はこの形而下界にいるのか？  人生を終えるとき自分の生涯をどう振り返りたいのか？  自分のあらゆる経験に一体どのような意味を与えたいのか？  他者のために何者でありたいのか？  神にとって私は何者なのか？</vt:lpstr>
      <vt:lpstr>私達は、この「グラグラと液状化した」形而下界において、心について今再び語り始め、様々な階級や境遇のpersonが全て居るこの場で、それぞれが持つ強さ、信念、情熱、決断の、素（す）のままの源泉に巡り会い知り合う、その様なa synthesis（一つのまとまり）を創り出す必要があります。</vt:lpstr>
      <vt:lpstr>そんな風に、心のために場所を空けることに失敗した結果、「ペルソナの中心、それは愛、即ち、全ての他者を一つにできるone realityをその究極とする愛」[訳註8]という理念の成長を止めてしまったのです。</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Jun Saito</dc:creator>
  <cp:lastModifiedBy>Jun Saito</cp:lastModifiedBy>
  <cp:revision>2</cp:revision>
  <dcterms:created xsi:type="dcterms:W3CDTF">2025-03-05T06:59:22Z</dcterms:created>
  <dcterms:modified xsi:type="dcterms:W3CDTF">2025-03-05T08:25:16Z</dcterms:modified>
</cp:coreProperties>
</file>